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0" r:id="rId5"/>
    <p:sldMasterId id="2147483681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</p:sldIdLst>
  <p:sldSz cy="5143500" cx="9144000"/>
  <p:notesSz cx="6858000" cy="9144000"/>
  <p:embeddedFontLst>
    <p:embeddedFont>
      <p:font typeface="Roboto Medium"/>
      <p:regular r:id="rId21"/>
      <p:bold r:id="rId22"/>
      <p:italic r:id="rId23"/>
      <p:boldItalic r:id="rId24"/>
    </p:embeddedFont>
    <p:embeddedFont>
      <p:font typeface="Poppins"/>
      <p:regular r:id="rId25"/>
      <p:bold r:id="rId26"/>
      <p:italic r:id="rId27"/>
      <p:boldItalic r:id="rId28"/>
    </p:embeddedFont>
    <p:embeddedFont>
      <p:font typeface="Montserrat"/>
      <p:regular r:id="rId29"/>
      <p:bold r:id="rId30"/>
      <p:italic r:id="rId31"/>
      <p:boldItalic r:id="rId32"/>
    </p:embeddedFont>
    <p:embeddedFont>
      <p:font typeface="Poppins Light"/>
      <p:regular r:id="rId33"/>
      <p:bold r:id="rId34"/>
      <p:italic r:id="rId35"/>
      <p:boldItalic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196">
          <p15:clr>
            <a:srgbClr val="747775"/>
          </p15:clr>
        </p15:guide>
        <p15:guide id="2" orient="horz" pos="207">
          <p15:clr>
            <a:srgbClr val="747775"/>
          </p15:clr>
        </p15:guide>
        <p15:guide id="3" orient="horz" pos="2932">
          <p15:clr>
            <a:srgbClr val="747775"/>
          </p15:clr>
        </p15:guide>
        <p15:guide id="4" pos="5564">
          <p15:clr>
            <a:srgbClr val="747775"/>
          </p15:clr>
        </p15:guide>
        <p15:guide id="5" pos="3888">
          <p15:clr>
            <a:srgbClr val="747775"/>
          </p15:clr>
        </p15:guide>
        <p15:guide id="6" orient="horz" pos="576">
          <p15:clr>
            <a:srgbClr val="747775"/>
          </p15:clr>
        </p15:guide>
        <p15:guide id="7" pos="1506">
          <p15:clr>
            <a:srgbClr val="747775"/>
          </p15:clr>
        </p15:guide>
        <p15:guide id="8" orient="horz" pos="400">
          <p15:clr>
            <a:srgbClr val="747775"/>
          </p15:clr>
        </p15:guide>
        <p15:guide id="9" orient="horz" pos="1603">
          <p15:clr>
            <a:srgbClr val="747775"/>
          </p15:clr>
        </p15:guide>
        <p15:guide id="10" orient="horz" pos="1419">
          <p15:clr>
            <a:srgbClr val="747775"/>
          </p15:clr>
        </p15:guide>
        <p15:guide id="11" pos="2880">
          <p15:clr>
            <a:srgbClr val="747775"/>
          </p15:clr>
        </p15:guide>
        <p15:guide id="12" orient="horz" pos="698">
          <p15:clr>
            <a:srgbClr val="747775"/>
          </p15:clr>
        </p15:guide>
        <p15:guide id="13" orient="horz" pos="903">
          <p15:clr>
            <a:srgbClr val="747775"/>
          </p15:clr>
        </p15:guide>
        <p15:guide id="14" orient="horz" pos="2018">
          <p15:clr>
            <a:srgbClr val="747775"/>
          </p15:clr>
        </p15:guide>
        <p15:guide id="15" pos="2976">
          <p15:clr>
            <a:srgbClr val="747775"/>
          </p15:clr>
        </p15:guide>
        <p15:guide id="16" orient="horz" pos="1620">
          <p15:clr>
            <a:srgbClr val="747775"/>
          </p15:clr>
        </p15:guide>
        <p15:guide id="17" pos="3072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A5B50497-49FE-4421-85EC-E21F5F97FD7B}">
  <a:tblStyle styleId="{A5B50497-49FE-4421-85EC-E21F5F97FD7B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96"/>
        <p:guide pos="207" orient="horz"/>
        <p:guide pos="2932" orient="horz"/>
        <p:guide pos="5564"/>
        <p:guide pos="3888"/>
        <p:guide pos="576" orient="horz"/>
        <p:guide pos="1506"/>
        <p:guide pos="400" orient="horz"/>
        <p:guide pos="1603" orient="horz"/>
        <p:guide pos="1419" orient="horz"/>
        <p:guide pos="2880"/>
        <p:guide pos="698" orient="horz"/>
        <p:guide pos="903" orient="horz"/>
        <p:guide pos="2018" orient="horz"/>
        <p:guide pos="2976"/>
        <p:guide pos="1620" orient="horz"/>
        <p:guide pos="3072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3.xml"/><Relationship Id="rId22" Type="http://schemas.openxmlformats.org/officeDocument/2006/relationships/font" Target="fonts/RobotoMedium-bold.fntdata"/><Relationship Id="rId21" Type="http://schemas.openxmlformats.org/officeDocument/2006/relationships/font" Target="fonts/RobotoMedium-regular.fntdata"/><Relationship Id="rId24" Type="http://schemas.openxmlformats.org/officeDocument/2006/relationships/font" Target="fonts/RobotoMedium-boldItalic.fntdata"/><Relationship Id="rId23" Type="http://schemas.openxmlformats.org/officeDocument/2006/relationships/font" Target="fonts/RobotoMedium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26" Type="http://schemas.openxmlformats.org/officeDocument/2006/relationships/font" Target="fonts/Poppins-bold.fntdata"/><Relationship Id="rId25" Type="http://schemas.openxmlformats.org/officeDocument/2006/relationships/font" Target="fonts/Poppins-regular.fntdata"/><Relationship Id="rId28" Type="http://schemas.openxmlformats.org/officeDocument/2006/relationships/font" Target="fonts/Poppins-boldItalic.fntdata"/><Relationship Id="rId27" Type="http://schemas.openxmlformats.org/officeDocument/2006/relationships/font" Target="fonts/Poppins-italic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29" Type="http://schemas.openxmlformats.org/officeDocument/2006/relationships/font" Target="fonts/Montserrat-regular.fntdata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font" Target="fonts/Montserrat-italic.fntdata"/><Relationship Id="rId30" Type="http://schemas.openxmlformats.org/officeDocument/2006/relationships/font" Target="fonts/Montserrat-bold.fntdata"/><Relationship Id="rId11" Type="http://schemas.openxmlformats.org/officeDocument/2006/relationships/slide" Target="slides/slide4.xml"/><Relationship Id="rId33" Type="http://schemas.openxmlformats.org/officeDocument/2006/relationships/font" Target="fonts/PoppinsLight-regular.fntdata"/><Relationship Id="rId10" Type="http://schemas.openxmlformats.org/officeDocument/2006/relationships/slide" Target="slides/slide3.xml"/><Relationship Id="rId32" Type="http://schemas.openxmlformats.org/officeDocument/2006/relationships/font" Target="fonts/Montserrat-boldItalic.fntdata"/><Relationship Id="rId13" Type="http://schemas.openxmlformats.org/officeDocument/2006/relationships/slide" Target="slides/slide6.xml"/><Relationship Id="rId35" Type="http://schemas.openxmlformats.org/officeDocument/2006/relationships/font" Target="fonts/PoppinsLight-italic.fntdata"/><Relationship Id="rId12" Type="http://schemas.openxmlformats.org/officeDocument/2006/relationships/slide" Target="slides/slide5.xml"/><Relationship Id="rId34" Type="http://schemas.openxmlformats.org/officeDocument/2006/relationships/font" Target="fonts/PoppinsLight-bold.fntdata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36" Type="http://schemas.openxmlformats.org/officeDocument/2006/relationships/font" Target="fonts/PoppinsLight-boldItalic.fntdata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39503c93de_2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339503c93de_2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35ede999ed5_2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35ede999ed5_2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35d74658eee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35d74658eee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35d74658eee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35d74658eee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35d74658eee_0_2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35d74658eee_0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3955c76621_1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3955c76621_1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5d66bb2e79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35d66bb2e79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35d66bb2e79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35d66bb2e79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35d74658eee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35d74658eee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35d784d40f6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35d784d40f6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35edc0dfff7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35edc0dfff7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35ede999ed5_2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35ede999ed5_2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35d74658eee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35d74658eee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8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0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0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0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0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0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8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8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0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0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0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0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0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0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8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8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ctrTitle"/>
          </p:nvPr>
        </p:nvSpPr>
        <p:spPr>
          <a:xfrm>
            <a:off x="311700" y="2865200"/>
            <a:ext cx="8520600" cy="7851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Font typeface="Poppins"/>
              <a:buNone/>
              <a:defRPr b="1" sz="4800"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Font typeface="Poppins"/>
              <a:buNone/>
              <a:defRPr b="1" sz="4800"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Font typeface="Poppins"/>
              <a:buNone/>
              <a:defRPr b="1" sz="4800"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Font typeface="Poppins"/>
              <a:buNone/>
              <a:defRPr b="1" sz="4800"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Font typeface="Poppins"/>
              <a:buNone/>
              <a:defRPr b="1" sz="4800"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Font typeface="Poppins"/>
              <a:buNone/>
              <a:defRPr b="1" sz="4800"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Font typeface="Poppins"/>
              <a:buNone/>
              <a:defRPr b="1" sz="4800"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Font typeface="Poppins"/>
              <a:buNone/>
              <a:defRPr b="1" sz="4800"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Font typeface="Poppins"/>
              <a:buNone/>
              <a:defRPr b="1" sz="48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56" name="Google Shape;56;p14"/>
          <p:cNvSpPr txBox="1"/>
          <p:nvPr>
            <p:ph idx="1" type="subTitle"/>
          </p:nvPr>
        </p:nvSpPr>
        <p:spPr>
          <a:xfrm>
            <a:off x="311700" y="3849100"/>
            <a:ext cx="8520600" cy="418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Medium"/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Medium"/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Medium"/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Medium"/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Medium"/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Medium"/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Medium"/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Medium"/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Medium"/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.1_Dark theme Title slide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5"/>
          <p:cNvSpPr txBox="1"/>
          <p:nvPr>
            <p:ph type="title"/>
          </p:nvPr>
        </p:nvSpPr>
        <p:spPr>
          <a:xfrm>
            <a:off x="311700" y="2870600"/>
            <a:ext cx="6560100" cy="7605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Poppins"/>
              <a:buNone/>
              <a:defRPr b="1" sz="4800">
                <a:solidFill>
                  <a:srgbClr val="F3F3F3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Poppins"/>
              <a:buNone/>
              <a:defRPr b="1" sz="4800">
                <a:solidFill>
                  <a:srgbClr val="F3F3F3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Poppins"/>
              <a:buNone/>
              <a:defRPr b="1" sz="4800">
                <a:solidFill>
                  <a:srgbClr val="F3F3F3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Poppins"/>
              <a:buNone/>
              <a:defRPr b="1" sz="4800">
                <a:solidFill>
                  <a:srgbClr val="F3F3F3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Poppins"/>
              <a:buNone/>
              <a:defRPr b="1" sz="4800">
                <a:solidFill>
                  <a:srgbClr val="F3F3F3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Poppins"/>
              <a:buNone/>
              <a:defRPr b="1" sz="4800">
                <a:solidFill>
                  <a:srgbClr val="F3F3F3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Poppins"/>
              <a:buNone/>
              <a:defRPr b="1" sz="4800">
                <a:solidFill>
                  <a:srgbClr val="F3F3F3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Poppins"/>
              <a:buNone/>
              <a:defRPr b="1" sz="4800">
                <a:solidFill>
                  <a:srgbClr val="F3F3F3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Poppins"/>
              <a:buNone/>
              <a:defRPr b="1" sz="4800">
                <a:solidFill>
                  <a:srgbClr val="F3F3F3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59" name="Google Shape;59;p15"/>
          <p:cNvSpPr txBox="1"/>
          <p:nvPr>
            <p:ph idx="1" type="subTitle"/>
          </p:nvPr>
        </p:nvSpPr>
        <p:spPr>
          <a:xfrm>
            <a:off x="311700" y="3849100"/>
            <a:ext cx="8520600" cy="418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oboto Medium"/>
              <a:buNone/>
              <a:defRPr sz="2800"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oboto Medium"/>
              <a:buNone/>
              <a:defRPr sz="2800"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oboto Medium"/>
              <a:buNone/>
              <a:defRPr sz="2800"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oboto Medium"/>
              <a:buNone/>
              <a:defRPr sz="2800"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oboto Medium"/>
              <a:buNone/>
              <a:defRPr sz="2800"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oboto Medium"/>
              <a:buNone/>
              <a:defRPr sz="2800"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oboto Medium"/>
              <a:buNone/>
              <a:defRPr sz="2800"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oboto Medium"/>
              <a:buNone/>
              <a:defRPr sz="2800"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oboto Medium"/>
              <a:buNone/>
              <a:defRPr sz="2800"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2400"/>
              <a:buNone/>
              <a:defRPr>
                <a:solidFill>
                  <a:srgbClr val="F04F4B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2400"/>
              <a:buNone/>
              <a:defRPr>
                <a:solidFill>
                  <a:srgbClr val="F04F4B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2400"/>
              <a:buNone/>
              <a:defRPr>
                <a:solidFill>
                  <a:srgbClr val="F04F4B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2400"/>
              <a:buNone/>
              <a:defRPr>
                <a:solidFill>
                  <a:srgbClr val="F04F4B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2400"/>
              <a:buNone/>
              <a:defRPr>
                <a:solidFill>
                  <a:srgbClr val="F04F4B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2400"/>
              <a:buNone/>
              <a:defRPr>
                <a:solidFill>
                  <a:srgbClr val="F04F4B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2400"/>
              <a:buNone/>
              <a:defRPr>
                <a:solidFill>
                  <a:srgbClr val="F04F4B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2400"/>
              <a:buNone/>
              <a:defRPr>
                <a:solidFill>
                  <a:srgbClr val="F04F4B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2400"/>
              <a:buNone/>
              <a:defRPr>
                <a:solidFill>
                  <a:srgbClr val="F04F4B"/>
                </a:solidFill>
              </a:defRPr>
            </a:lvl9pPr>
          </a:lstStyle>
          <a:p/>
        </p:txBody>
      </p:sp>
      <p:sp>
        <p:nvSpPr>
          <p:cNvPr id="62" name="Google Shape;62;p16"/>
          <p:cNvSpPr txBox="1"/>
          <p:nvPr>
            <p:ph idx="1" type="body"/>
          </p:nvPr>
        </p:nvSpPr>
        <p:spPr>
          <a:xfrm>
            <a:off x="311700" y="1027726"/>
            <a:ext cx="8520600" cy="341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.1_Title, body and image">
  <p:cSld name="TITLE_AND_BODY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2400"/>
              <a:buNone/>
              <a:defRPr>
                <a:solidFill>
                  <a:srgbClr val="F04F4B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2400"/>
              <a:buNone/>
              <a:defRPr>
                <a:solidFill>
                  <a:srgbClr val="F04F4B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2400"/>
              <a:buNone/>
              <a:defRPr>
                <a:solidFill>
                  <a:srgbClr val="F04F4B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2400"/>
              <a:buNone/>
              <a:defRPr>
                <a:solidFill>
                  <a:srgbClr val="F04F4B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2400"/>
              <a:buNone/>
              <a:defRPr>
                <a:solidFill>
                  <a:srgbClr val="F04F4B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2400"/>
              <a:buNone/>
              <a:defRPr>
                <a:solidFill>
                  <a:srgbClr val="F04F4B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2400"/>
              <a:buNone/>
              <a:defRPr>
                <a:solidFill>
                  <a:srgbClr val="F04F4B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2400"/>
              <a:buNone/>
              <a:defRPr>
                <a:solidFill>
                  <a:srgbClr val="F04F4B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2400"/>
              <a:buNone/>
              <a:defRPr>
                <a:solidFill>
                  <a:srgbClr val="F04F4B"/>
                </a:solidFill>
              </a:defRPr>
            </a:lvl9pPr>
          </a:lstStyle>
          <a:p/>
        </p:txBody>
      </p:sp>
      <p:sp>
        <p:nvSpPr>
          <p:cNvPr id="65" name="Google Shape;65;p17"/>
          <p:cNvSpPr txBox="1"/>
          <p:nvPr>
            <p:ph idx="1" type="body"/>
          </p:nvPr>
        </p:nvSpPr>
        <p:spPr>
          <a:xfrm>
            <a:off x="311700" y="1027726"/>
            <a:ext cx="8520600" cy="341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66" name="Google Shape;66;p17"/>
          <p:cNvSpPr/>
          <p:nvPr>
            <p:ph idx="2" type="pic"/>
          </p:nvPr>
        </p:nvSpPr>
        <p:spPr>
          <a:xfrm>
            <a:off x="4572000" y="998500"/>
            <a:ext cx="4260300" cy="3416400"/>
          </a:xfrm>
          <a:prstGeom prst="roundRect">
            <a:avLst>
              <a:gd fmla="val 6316" name="adj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omparison">
  <p:cSld name="TITLE_AND_BOD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8"/>
          <p:cNvSpPr txBox="1"/>
          <p:nvPr>
            <p:ph type="title"/>
          </p:nvPr>
        </p:nvSpPr>
        <p:spPr>
          <a:xfrm>
            <a:off x="311700" y="445025"/>
            <a:ext cx="4130100" cy="5727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9pPr>
          </a:lstStyle>
          <a:p/>
        </p:txBody>
      </p:sp>
      <p:sp>
        <p:nvSpPr>
          <p:cNvPr id="69" name="Google Shape;69;p18"/>
          <p:cNvSpPr txBox="1"/>
          <p:nvPr>
            <p:ph idx="1" type="body"/>
          </p:nvPr>
        </p:nvSpPr>
        <p:spPr>
          <a:xfrm>
            <a:off x="311700" y="1027725"/>
            <a:ext cx="4130100" cy="341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70" name="Google Shape;70;p18"/>
          <p:cNvSpPr txBox="1"/>
          <p:nvPr>
            <p:ph idx="2" type="title"/>
          </p:nvPr>
        </p:nvSpPr>
        <p:spPr>
          <a:xfrm>
            <a:off x="4686300" y="445025"/>
            <a:ext cx="4130100" cy="5727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9pPr>
          </a:lstStyle>
          <a:p/>
        </p:txBody>
      </p:sp>
      <p:sp>
        <p:nvSpPr>
          <p:cNvPr id="71" name="Google Shape;71;p18"/>
          <p:cNvSpPr txBox="1"/>
          <p:nvPr>
            <p:ph idx="3" type="body"/>
          </p:nvPr>
        </p:nvSpPr>
        <p:spPr>
          <a:xfrm>
            <a:off x="4686300" y="1027725"/>
            <a:ext cx="4130100" cy="341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.1_Comparison with image">
  <p:cSld name="TITLE_AND_BODY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9"/>
          <p:cNvSpPr txBox="1"/>
          <p:nvPr>
            <p:ph type="title"/>
          </p:nvPr>
        </p:nvSpPr>
        <p:spPr>
          <a:xfrm>
            <a:off x="311700" y="445025"/>
            <a:ext cx="4130100" cy="5727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9pPr>
          </a:lstStyle>
          <a:p/>
        </p:txBody>
      </p:sp>
      <p:sp>
        <p:nvSpPr>
          <p:cNvPr id="74" name="Google Shape;74;p19"/>
          <p:cNvSpPr txBox="1"/>
          <p:nvPr>
            <p:ph idx="2" type="title"/>
          </p:nvPr>
        </p:nvSpPr>
        <p:spPr>
          <a:xfrm>
            <a:off x="4686300" y="445025"/>
            <a:ext cx="4130100" cy="5727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9pPr>
          </a:lstStyle>
          <a:p/>
        </p:txBody>
      </p:sp>
      <p:sp>
        <p:nvSpPr>
          <p:cNvPr id="75" name="Google Shape;75;p19"/>
          <p:cNvSpPr txBox="1"/>
          <p:nvPr>
            <p:ph idx="1" type="subTitle"/>
          </p:nvPr>
        </p:nvSpPr>
        <p:spPr>
          <a:xfrm>
            <a:off x="311700" y="3821079"/>
            <a:ext cx="4130100" cy="371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sp>
        <p:nvSpPr>
          <p:cNvPr id="76" name="Google Shape;76;p19"/>
          <p:cNvSpPr/>
          <p:nvPr>
            <p:ph idx="3" type="pic"/>
          </p:nvPr>
        </p:nvSpPr>
        <p:spPr>
          <a:xfrm>
            <a:off x="323475" y="998500"/>
            <a:ext cx="4091700" cy="2766600"/>
          </a:xfrm>
          <a:prstGeom prst="roundRect">
            <a:avLst>
              <a:gd fmla="val 6316" name="adj"/>
            </a:avLst>
          </a:prstGeom>
          <a:noFill/>
          <a:ln>
            <a:noFill/>
          </a:ln>
        </p:spPr>
      </p:sp>
      <p:sp>
        <p:nvSpPr>
          <p:cNvPr id="77" name="Google Shape;77;p19"/>
          <p:cNvSpPr txBox="1"/>
          <p:nvPr>
            <p:ph idx="4" type="subTitle"/>
          </p:nvPr>
        </p:nvSpPr>
        <p:spPr>
          <a:xfrm>
            <a:off x="4686300" y="3821079"/>
            <a:ext cx="4130100" cy="371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sp>
        <p:nvSpPr>
          <p:cNvPr id="78" name="Google Shape;78;p19"/>
          <p:cNvSpPr/>
          <p:nvPr>
            <p:ph idx="5" type="pic"/>
          </p:nvPr>
        </p:nvSpPr>
        <p:spPr>
          <a:xfrm>
            <a:off x="4698075" y="998500"/>
            <a:ext cx="4091700" cy="2766600"/>
          </a:xfrm>
          <a:prstGeom prst="roundRect">
            <a:avLst>
              <a:gd fmla="val 6316" name="adj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Two Columns">
  <p:cSld name="TITLE_AND_BOD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0"/>
          <p:cNvSpPr/>
          <p:nvPr>
            <p:ph idx="2" type="pic"/>
          </p:nvPr>
        </p:nvSpPr>
        <p:spPr>
          <a:xfrm>
            <a:off x="4572000" y="-16475"/>
            <a:ext cx="4572000" cy="5160000"/>
          </a:xfrm>
          <a:prstGeom prst="rect">
            <a:avLst/>
          </a:prstGeom>
          <a:noFill/>
          <a:ln>
            <a:noFill/>
          </a:ln>
        </p:spPr>
      </p:sp>
      <p:sp>
        <p:nvSpPr>
          <p:cNvPr id="81" name="Google Shape;81;p20"/>
          <p:cNvSpPr txBox="1"/>
          <p:nvPr>
            <p:ph type="title"/>
          </p:nvPr>
        </p:nvSpPr>
        <p:spPr>
          <a:xfrm>
            <a:off x="311700" y="445025"/>
            <a:ext cx="4084200" cy="9684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2400"/>
              <a:buNone/>
              <a:defRPr>
                <a:solidFill>
                  <a:srgbClr val="F04F4B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2400"/>
              <a:buNone/>
              <a:defRPr>
                <a:solidFill>
                  <a:srgbClr val="F04F4B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2400"/>
              <a:buNone/>
              <a:defRPr>
                <a:solidFill>
                  <a:srgbClr val="F04F4B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2400"/>
              <a:buNone/>
              <a:defRPr>
                <a:solidFill>
                  <a:srgbClr val="F04F4B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2400"/>
              <a:buNone/>
              <a:defRPr>
                <a:solidFill>
                  <a:srgbClr val="F04F4B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2400"/>
              <a:buNone/>
              <a:defRPr>
                <a:solidFill>
                  <a:srgbClr val="F04F4B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2400"/>
              <a:buNone/>
              <a:defRPr>
                <a:solidFill>
                  <a:srgbClr val="F04F4B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2400"/>
              <a:buNone/>
              <a:defRPr>
                <a:solidFill>
                  <a:srgbClr val="F04F4B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2400"/>
              <a:buNone/>
              <a:defRPr>
                <a:solidFill>
                  <a:srgbClr val="F04F4B"/>
                </a:solidFill>
              </a:defRPr>
            </a:lvl9pPr>
          </a:lstStyle>
          <a:p/>
        </p:txBody>
      </p:sp>
      <p:sp>
        <p:nvSpPr>
          <p:cNvPr id="82" name="Google Shape;82;p20"/>
          <p:cNvSpPr txBox="1"/>
          <p:nvPr>
            <p:ph idx="1" type="subTitle"/>
          </p:nvPr>
        </p:nvSpPr>
        <p:spPr>
          <a:xfrm>
            <a:off x="311700" y="1413425"/>
            <a:ext cx="4084200" cy="317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 Medium"/>
              <a:buNone/>
              <a:defRPr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 Medium"/>
              <a:buNone/>
              <a:defRPr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 Medium"/>
              <a:buNone/>
              <a:defRPr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 Medium"/>
              <a:buNone/>
              <a:defRPr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 Medium"/>
              <a:buNone/>
              <a:defRPr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 Medium"/>
              <a:buNone/>
              <a:defRPr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 Medium"/>
              <a:buNone/>
              <a:defRPr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 Medium"/>
              <a:buNone/>
              <a:defRPr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 Medium"/>
              <a:buNone/>
              <a:defRPr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.1_Dark theme Two Columns">
  <p:cSld name="TITLE_AND_BODY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/>
          <p:nvPr>
            <p:ph idx="2" type="pic"/>
          </p:nvPr>
        </p:nvSpPr>
        <p:spPr>
          <a:xfrm>
            <a:off x="4572000" y="-16475"/>
            <a:ext cx="4572000" cy="5160000"/>
          </a:xfrm>
          <a:prstGeom prst="rect">
            <a:avLst/>
          </a:prstGeom>
          <a:noFill/>
          <a:ln>
            <a:noFill/>
          </a:ln>
        </p:spPr>
      </p:sp>
      <p:sp>
        <p:nvSpPr>
          <p:cNvPr id="85" name="Google Shape;85;p21"/>
          <p:cNvSpPr txBox="1"/>
          <p:nvPr>
            <p:ph type="title"/>
          </p:nvPr>
        </p:nvSpPr>
        <p:spPr>
          <a:xfrm>
            <a:off x="311700" y="445025"/>
            <a:ext cx="4084200" cy="511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2400"/>
              <a:buNone/>
              <a:defRPr>
                <a:solidFill>
                  <a:srgbClr val="F04F4B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2400"/>
              <a:buNone/>
              <a:defRPr>
                <a:solidFill>
                  <a:srgbClr val="F04F4B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2400"/>
              <a:buNone/>
              <a:defRPr>
                <a:solidFill>
                  <a:srgbClr val="F04F4B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2400"/>
              <a:buNone/>
              <a:defRPr>
                <a:solidFill>
                  <a:srgbClr val="F04F4B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2400"/>
              <a:buNone/>
              <a:defRPr>
                <a:solidFill>
                  <a:srgbClr val="F04F4B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2400"/>
              <a:buNone/>
              <a:defRPr>
                <a:solidFill>
                  <a:srgbClr val="F04F4B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2400"/>
              <a:buNone/>
              <a:defRPr>
                <a:solidFill>
                  <a:srgbClr val="F04F4B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2400"/>
              <a:buNone/>
              <a:defRPr>
                <a:solidFill>
                  <a:srgbClr val="F04F4B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2400"/>
              <a:buNone/>
              <a:defRPr>
                <a:solidFill>
                  <a:srgbClr val="F04F4B"/>
                </a:solidFill>
              </a:defRPr>
            </a:lvl9pPr>
          </a:lstStyle>
          <a:p/>
        </p:txBody>
      </p:sp>
      <p:sp>
        <p:nvSpPr>
          <p:cNvPr id="86" name="Google Shape;86;p21"/>
          <p:cNvSpPr txBox="1"/>
          <p:nvPr>
            <p:ph idx="1" type="subTitle"/>
          </p:nvPr>
        </p:nvSpPr>
        <p:spPr>
          <a:xfrm>
            <a:off x="311700" y="981625"/>
            <a:ext cx="4084200" cy="317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Roboto Medium"/>
              <a:buNone/>
              <a:defRPr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Roboto Medium"/>
              <a:buNone/>
              <a:defRPr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Roboto Medium"/>
              <a:buNone/>
              <a:defRPr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Roboto Medium"/>
              <a:buNone/>
              <a:defRPr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Roboto Medium"/>
              <a:buNone/>
              <a:defRPr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Roboto Medium"/>
              <a:buNone/>
              <a:defRPr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Roboto Medium"/>
              <a:buNone/>
              <a:defRPr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Roboto Medium"/>
              <a:buNone/>
              <a:defRPr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Roboto Medium"/>
              <a:buNone/>
              <a:defRPr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Quote / New chapter">
  <p:cSld name="TITLE_ONLY_2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2"/>
          <p:cNvSpPr txBox="1"/>
          <p:nvPr>
            <p:ph type="title"/>
          </p:nvPr>
        </p:nvSpPr>
        <p:spPr>
          <a:xfrm>
            <a:off x="311700" y="2107800"/>
            <a:ext cx="8520600" cy="9279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4800"/>
              <a:buNone/>
              <a:defRPr sz="4800">
                <a:solidFill>
                  <a:srgbClr val="666666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4800"/>
              <a:buNone/>
              <a:defRPr sz="4800">
                <a:solidFill>
                  <a:srgbClr val="666666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4800"/>
              <a:buNone/>
              <a:defRPr sz="4800">
                <a:solidFill>
                  <a:srgbClr val="666666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4800"/>
              <a:buNone/>
              <a:defRPr sz="4800">
                <a:solidFill>
                  <a:srgbClr val="666666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4800"/>
              <a:buNone/>
              <a:defRPr sz="4800">
                <a:solidFill>
                  <a:srgbClr val="666666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4800"/>
              <a:buNone/>
              <a:defRPr sz="4800">
                <a:solidFill>
                  <a:srgbClr val="666666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4800"/>
              <a:buNone/>
              <a:defRPr sz="4800">
                <a:solidFill>
                  <a:srgbClr val="666666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4800"/>
              <a:buNone/>
              <a:defRPr sz="4800">
                <a:solidFill>
                  <a:srgbClr val="666666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4800"/>
              <a:buNone/>
              <a:defRPr sz="4800">
                <a:solidFill>
                  <a:srgbClr val="666666"/>
                </a:solidFill>
              </a:defRPr>
            </a:lvl9pPr>
          </a:lstStyle>
          <a:p/>
        </p:txBody>
      </p:sp>
      <p:sp>
        <p:nvSpPr>
          <p:cNvPr id="89" name="Google Shape;89;p22"/>
          <p:cNvSpPr txBox="1"/>
          <p:nvPr>
            <p:ph idx="1" type="subTitle"/>
          </p:nvPr>
        </p:nvSpPr>
        <p:spPr>
          <a:xfrm>
            <a:off x="2506950" y="4443104"/>
            <a:ext cx="4130100" cy="371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600"/>
              <a:buFont typeface="Roboto Medium"/>
              <a:buNone/>
              <a:defRPr sz="1600">
                <a:solidFill>
                  <a:srgbClr val="999999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600"/>
              <a:buFont typeface="Roboto Medium"/>
              <a:buNone/>
              <a:defRPr sz="1600">
                <a:solidFill>
                  <a:srgbClr val="999999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600"/>
              <a:buFont typeface="Roboto Medium"/>
              <a:buNone/>
              <a:defRPr sz="1600">
                <a:solidFill>
                  <a:srgbClr val="999999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600"/>
              <a:buFont typeface="Roboto Medium"/>
              <a:buNone/>
              <a:defRPr sz="1600">
                <a:solidFill>
                  <a:srgbClr val="999999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600"/>
              <a:buFont typeface="Roboto Medium"/>
              <a:buNone/>
              <a:defRPr sz="1600">
                <a:solidFill>
                  <a:srgbClr val="999999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600"/>
              <a:buFont typeface="Roboto Medium"/>
              <a:buNone/>
              <a:defRPr sz="1600">
                <a:solidFill>
                  <a:srgbClr val="999999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600"/>
              <a:buFont typeface="Roboto Medium"/>
              <a:buNone/>
              <a:defRPr sz="1600">
                <a:solidFill>
                  <a:srgbClr val="999999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600"/>
              <a:buFont typeface="Roboto Medium"/>
              <a:buNone/>
              <a:defRPr sz="1600">
                <a:solidFill>
                  <a:srgbClr val="999999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600"/>
              <a:buFont typeface="Roboto Medium"/>
              <a:buNone/>
              <a:defRPr sz="1600">
                <a:solidFill>
                  <a:srgbClr val="999999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.1_Dark theme Quote / New chapter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3"/>
          <p:cNvSpPr txBox="1"/>
          <p:nvPr>
            <p:ph type="title"/>
          </p:nvPr>
        </p:nvSpPr>
        <p:spPr>
          <a:xfrm>
            <a:off x="311700" y="2107800"/>
            <a:ext cx="8520600" cy="9279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2" name="Google Shape;92;p23"/>
          <p:cNvSpPr txBox="1"/>
          <p:nvPr>
            <p:ph idx="1" type="subTitle"/>
          </p:nvPr>
        </p:nvSpPr>
        <p:spPr>
          <a:xfrm>
            <a:off x="2506950" y="4443104"/>
            <a:ext cx="4130100" cy="371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Roboto Medium"/>
              <a:buNone/>
              <a:defRPr sz="1600">
                <a:solidFill>
                  <a:srgbClr val="CCCCCC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600"/>
              <a:buFont typeface="Roboto Medium"/>
              <a:buNone/>
              <a:defRPr sz="1600">
                <a:solidFill>
                  <a:srgbClr val="999999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600"/>
              <a:buFont typeface="Roboto Medium"/>
              <a:buNone/>
              <a:defRPr sz="1600">
                <a:solidFill>
                  <a:srgbClr val="999999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600"/>
              <a:buFont typeface="Roboto Medium"/>
              <a:buNone/>
              <a:defRPr sz="1600">
                <a:solidFill>
                  <a:srgbClr val="999999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600"/>
              <a:buFont typeface="Roboto Medium"/>
              <a:buNone/>
              <a:defRPr sz="1600">
                <a:solidFill>
                  <a:srgbClr val="999999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600"/>
              <a:buFont typeface="Roboto Medium"/>
              <a:buNone/>
              <a:defRPr sz="1600">
                <a:solidFill>
                  <a:srgbClr val="999999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600"/>
              <a:buFont typeface="Roboto Medium"/>
              <a:buNone/>
              <a:defRPr sz="1600">
                <a:solidFill>
                  <a:srgbClr val="999999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600"/>
              <a:buFont typeface="Roboto Medium"/>
              <a:buNone/>
              <a:defRPr sz="1600">
                <a:solidFill>
                  <a:srgbClr val="999999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600"/>
              <a:buFont typeface="Roboto Medium"/>
              <a:buNone/>
              <a:defRPr sz="1600">
                <a:solidFill>
                  <a:srgbClr val="999999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Three column">
  <p:cSld name="TITLE_AND_BODY_2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4"/>
          <p:cNvSpPr txBox="1"/>
          <p:nvPr>
            <p:ph type="title"/>
          </p:nvPr>
        </p:nvSpPr>
        <p:spPr>
          <a:xfrm>
            <a:off x="311700" y="445025"/>
            <a:ext cx="2660100" cy="5727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9pPr>
          </a:lstStyle>
          <a:p/>
        </p:txBody>
      </p:sp>
      <p:sp>
        <p:nvSpPr>
          <p:cNvPr id="95" name="Google Shape;95;p24"/>
          <p:cNvSpPr txBox="1"/>
          <p:nvPr>
            <p:ph idx="1" type="body"/>
          </p:nvPr>
        </p:nvSpPr>
        <p:spPr>
          <a:xfrm>
            <a:off x="311700" y="1027725"/>
            <a:ext cx="2660100" cy="341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96" name="Google Shape;96;p24"/>
          <p:cNvSpPr txBox="1"/>
          <p:nvPr>
            <p:ph idx="2" type="title"/>
          </p:nvPr>
        </p:nvSpPr>
        <p:spPr>
          <a:xfrm>
            <a:off x="3241950" y="445025"/>
            <a:ext cx="2660100" cy="5727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9pPr>
          </a:lstStyle>
          <a:p/>
        </p:txBody>
      </p:sp>
      <p:sp>
        <p:nvSpPr>
          <p:cNvPr id="97" name="Google Shape;97;p24"/>
          <p:cNvSpPr txBox="1"/>
          <p:nvPr>
            <p:ph idx="3" type="body"/>
          </p:nvPr>
        </p:nvSpPr>
        <p:spPr>
          <a:xfrm>
            <a:off x="3241950" y="1027725"/>
            <a:ext cx="2660100" cy="341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98" name="Google Shape;98;p24"/>
          <p:cNvSpPr txBox="1"/>
          <p:nvPr>
            <p:ph idx="4" type="title"/>
          </p:nvPr>
        </p:nvSpPr>
        <p:spPr>
          <a:xfrm>
            <a:off x="6172200" y="445025"/>
            <a:ext cx="2660100" cy="5727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9pPr>
          </a:lstStyle>
          <a:p/>
        </p:txBody>
      </p:sp>
      <p:sp>
        <p:nvSpPr>
          <p:cNvPr id="99" name="Google Shape;99;p24"/>
          <p:cNvSpPr txBox="1"/>
          <p:nvPr>
            <p:ph idx="5" type="body"/>
          </p:nvPr>
        </p:nvSpPr>
        <p:spPr>
          <a:xfrm>
            <a:off x="6172200" y="1027725"/>
            <a:ext cx="2660100" cy="341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Three column 1">
  <p:cSld name="TITLE_AND_BODY_2_2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5"/>
          <p:cNvSpPr txBox="1"/>
          <p:nvPr>
            <p:ph type="title"/>
          </p:nvPr>
        </p:nvSpPr>
        <p:spPr>
          <a:xfrm>
            <a:off x="311700" y="445025"/>
            <a:ext cx="2660100" cy="5727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9pPr>
          </a:lstStyle>
          <a:p/>
        </p:txBody>
      </p:sp>
      <p:sp>
        <p:nvSpPr>
          <p:cNvPr id="102" name="Google Shape;102;p25"/>
          <p:cNvSpPr txBox="1"/>
          <p:nvPr>
            <p:ph idx="1" type="body"/>
          </p:nvPr>
        </p:nvSpPr>
        <p:spPr>
          <a:xfrm>
            <a:off x="311700" y="1027725"/>
            <a:ext cx="2660100" cy="1345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3" name="Google Shape;103;p25"/>
          <p:cNvSpPr txBox="1"/>
          <p:nvPr>
            <p:ph idx="2" type="title"/>
          </p:nvPr>
        </p:nvSpPr>
        <p:spPr>
          <a:xfrm>
            <a:off x="3241950" y="445025"/>
            <a:ext cx="2660100" cy="5727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9pPr>
          </a:lstStyle>
          <a:p/>
        </p:txBody>
      </p:sp>
      <p:sp>
        <p:nvSpPr>
          <p:cNvPr id="104" name="Google Shape;104;p25"/>
          <p:cNvSpPr txBox="1"/>
          <p:nvPr>
            <p:ph idx="3" type="body"/>
          </p:nvPr>
        </p:nvSpPr>
        <p:spPr>
          <a:xfrm>
            <a:off x="3241950" y="1027725"/>
            <a:ext cx="2660100" cy="1345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5" name="Google Shape;105;p25"/>
          <p:cNvSpPr txBox="1"/>
          <p:nvPr>
            <p:ph idx="4" type="title"/>
          </p:nvPr>
        </p:nvSpPr>
        <p:spPr>
          <a:xfrm>
            <a:off x="6172200" y="445025"/>
            <a:ext cx="2660100" cy="5727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9pPr>
          </a:lstStyle>
          <a:p/>
        </p:txBody>
      </p:sp>
      <p:sp>
        <p:nvSpPr>
          <p:cNvPr id="106" name="Google Shape;106;p25"/>
          <p:cNvSpPr txBox="1"/>
          <p:nvPr>
            <p:ph idx="5" type="body"/>
          </p:nvPr>
        </p:nvSpPr>
        <p:spPr>
          <a:xfrm>
            <a:off x="6172200" y="1027725"/>
            <a:ext cx="2660100" cy="1345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7" name="Google Shape;107;p25"/>
          <p:cNvSpPr txBox="1"/>
          <p:nvPr>
            <p:ph idx="6" type="title"/>
          </p:nvPr>
        </p:nvSpPr>
        <p:spPr>
          <a:xfrm>
            <a:off x="1698900" y="2571750"/>
            <a:ext cx="2660100" cy="5727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9pPr>
          </a:lstStyle>
          <a:p/>
        </p:txBody>
      </p:sp>
      <p:sp>
        <p:nvSpPr>
          <p:cNvPr id="108" name="Google Shape;108;p25"/>
          <p:cNvSpPr txBox="1"/>
          <p:nvPr>
            <p:ph idx="7" type="body"/>
          </p:nvPr>
        </p:nvSpPr>
        <p:spPr>
          <a:xfrm>
            <a:off x="1698900" y="3154450"/>
            <a:ext cx="2660100" cy="1345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9" name="Google Shape;109;p25"/>
          <p:cNvSpPr txBox="1"/>
          <p:nvPr>
            <p:ph idx="8" type="title"/>
          </p:nvPr>
        </p:nvSpPr>
        <p:spPr>
          <a:xfrm>
            <a:off x="4842150" y="2571750"/>
            <a:ext cx="2660100" cy="5727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9pPr>
          </a:lstStyle>
          <a:p/>
        </p:txBody>
      </p:sp>
      <p:sp>
        <p:nvSpPr>
          <p:cNvPr id="110" name="Google Shape;110;p25"/>
          <p:cNvSpPr txBox="1"/>
          <p:nvPr>
            <p:ph idx="9" type="body"/>
          </p:nvPr>
        </p:nvSpPr>
        <p:spPr>
          <a:xfrm>
            <a:off x="4842150" y="3154450"/>
            <a:ext cx="2660100" cy="1345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.1_Three column with image">
  <p:cSld name="TITLE_AND_BODY_2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6"/>
          <p:cNvSpPr txBox="1"/>
          <p:nvPr>
            <p:ph type="title"/>
          </p:nvPr>
        </p:nvSpPr>
        <p:spPr>
          <a:xfrm>
            <a:off x="311700" y="445025"/>
            <a:ext cx="2660100" cy="5727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9pPr>
          </a:lstStyle>
          <a:p/>
        </p:txBody>
      </p:sp>
      <p:sp>
        <p:nvSpPr>
          <p:cNvPr id="113" name="Google Shape;113;p26"/>
          <p:cNvSpPr txBox="1"/>
          <p:nvPr>
            <p:ph idx="1" type="body"/>
          </p:nvPr>
        </p:nvSpPr>
        <p:spPr>
          <a:xfrm>
            <a:off x="311700" y="2717625"/>
            <a:ext cx="2660100" cy="1726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14" name="Google Shape;114;p26"/>
          <p:cNvSpPr/>
          <p:nvPr>
            <p:ph idx="2" type="pic"/>
          </p:nvPr>
        </p:nvSpPr>
        <p:spPr>
          <a:xfrm>
            <a:off x="311700" y="1125775"/>
            <a:ext cx="2660100" cy="1485600"/>
          </a:xfrm>
          <a:prstGeom prst="roundRect">
            <a:avLst>
              <a:gd fmla="val 7906" name="adj"/>
            </a:avLst>
          </a:prstGeom>
          <a:noFill/>
          <a:ln>
            <a:noFill/>
          </a:ln>
        </p:spPr>
      </p:sp>
      <p:sp>
        <p:nvSpPr>
          <p:cNvPr id="115" name="Google Shape;115;p26"/>
          <p:cNvSpPr txBox="1"/>
          <p:nvPr>
            <p:ph idx="3" type="title"/>
          </p:nvPr>
        </p:nvSpPr>
        <p:spPr>
          <a:xfrm>
            <a:off x="3234113" y="445025"/>
            <a:ext cx="2660100" cy="5727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9pPr>
          </a:lstStyle>
          <a:p/>
        </p:txBody>
      </p:sp>
      <p:sp>
        <p:nvSpPr>
          <p:cNvPr id="116" name="Google Shape;116;p26"/>
          <p:cNvSpPr txBox="1"/>
          <p:nvPr>
            <p:ph idx="4" type="body"/>
          </p:nvPr>
        </p:nvSpPr>
        <p:spPr>
          <a:xfrm>
            <a:off x="3234113" y="2717625"/>
            <a:ext cx="2660100" cy="1726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17" name="Google Shape;117;p26"/>
          <p:cNvSpPr/>
          <p:nvPr>
            <p:ph idx="5" type="pic"/>
          </p:nvPr>
        </p:nvSpPr>
        <p:spPr>
          <a:xfrm>
            <a:off x="3234113" y="1125775"/>
            <a:ext cx="2660100" cy="1485600"/>
          </a:xfrm>
          <a:prstGeom prst="roundRect">
            <a:avLst>
              <a:gd fmla="val 7906" name="adj"/>
            </a:avLst>
          </a:prstGeom>
          <a:noFill/>
          <a:ln>
            <a:noFill/>
          </a:ln>
        </p:spPr>
      </p:sp>
      <p:sp>
        <p:nvSpPr>
          <p:cNvPr id="118" name="Google Shape;118;p26"/>
          <p:cNvSpPr txBox="1"/>
          <p:nvPr>
            <p:ph idx="6" type="title"/>
          </p:nvPr>
        </p:nvSpPr>
        <p:spPr>
          <a:xfrm>
            <a:off x="6156538" y="445025"/>
            <a:ext cx="2660100" cy="5727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9pPr>
          </a:lstStyle>
          <a:p/>
        </p:txBody>
      </p:sp>
      <p:sp>
        <p:nvSpPr>
          <p:cNvPr id="119" name="Google Shape;119;p26"/>
          <p:cNvSpPr txBox="1"/>
          <p:nvPr>
            <p:ph idx="7" type="body"/>
          </p:nvPr>
        </p:nvSpPr>
        <p:spPr>
          <a:xfrm>
            <a:off x="6156538" y="2717625"/>
            <a:ext cx="2660100" cy="1726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20" name="Google Shape;120;p26"/>
          <p:cNvSpPr/>
          <p:nvPr>
            <p:ph idx="8" type="pic"/>
          </p:nvPr>
        </p:nvSpPr>
        <p:spPr>
          <a:xfrm>
            <a:off x="6156538" y="1125775"/>
            <a:ext cx="2660100" cy="1485600"/>
          </a:xfrm>
          <a:prstGeom prst="roundRect">
            <a:avLst>
              <a:gd fmla="val 7906" name="adj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Process">
  <p:cSld name="CUSTOM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123" name="Google Shape;123;p27"/>
          <p:cNvSpPr/>
          <p:nvPr/>
        </p:nvSpPr>
        <p:spPr>
          <a:xfrm>
            <a:off x="314325" y="1166082"/>
            <a:ext cx="221700" cy="221700"/>
          </a:xfrm>
          <a:prstGeom prst="ellipse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24" name="Google Shape;124;p27"/>
          <p:cNvSpPr/>
          <p:nvPr/>
        </p:nvSpPr>
        <p:spPr>
          <a:xfrm>
            <a:off x="405525" y="1177975"/>
            <a:ext cx="39300" cy="29274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25" name="Google Shape;125;p27"/>
          <p:cNvSpPr/>
          <p:nvPr/>
        </p:nvSpPr>
        <p:spPr>
          <a:xfrm>
            <a:off x="314325" y="2651300"/>
            <a:ext cx="221700" cy="221700"/>
          </a:xfrm>
          <a:prstGeom prst="ellipse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26" name="Google Shape;126;p27"/>
          <p:cNvSpPr txBox="1"/>
          <p:nvPr>
            <p:ph idx="2" type="title"/>
          </p:nvPr>
        </p:nvSpPr>
        <p:spPr>
          <a:xfrm>
            <a:off x="665200" y="986730"/>
            <a:ext cx="8167200" cy="5727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None/>
              <a:defRPr sz="2000">
                <a:solidFill>
                  <a:srgbClr val="43434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None/>
              <a:defRPr sz="2000">
                <a:solidFill>
                  <a:srgbClr val="43434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None/>
              <a:defRPr sz="2000">
                <a:solidFill>
                  <a:srgbClr val="43434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None/>
              <a:defRPr sz="2000">
                <a:solidFill>
                  <a:srgbClr val="43434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None/>
              <a:defRPr sz="2000">
                <a:solidFill>
                  <a:srgbClr val="43434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None/>
              <a:defRPr sz="2000">
                <a:solidFill>
                  <a:srgbClr val="43434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None/>
              <a:defRPr sz="2000">
                <a:solidFill>
                  <a:srgbClr val="43434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None/>
              <a:defRPr sz="2000">
                <a:solidFill>
                  <a:srgbClr val="43434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None/>
              <a:defRPr sz="20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27" name="Google Shape;127;p27"/>
          <p:cNvSpPr txBox="1"/>
          <p:nvPr>
            <p:ph idx="3" type="title"/>
          </p:nvPr>
        </p:nvSpPr>
        <p:spPr>
          <a:xfrm>
            <a:off x="665200" y="1453775"/>
            <a:ext cx="8167200" cy="4422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 Medium"/>
              <a:buNone/>
              <a:defRPr b="0" sz="18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 Medium"/>
              <a:buNone/>
              <a:defRPr b="0" sz="18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 Medium"/>
              <a:buNone/>
              <a:defRPr b="0" sz="18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 Medium"/>
              <a:buNone/>
              <a:defRPr b="0" sz="18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 Medium"/>
              <a:buNone/>
              <a:defRPr b="0" sz="18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 Medium"/>
              <a:buNone/>
              <a:defRPr b="0" sz="18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 Medium"/>
              <a:buNone/>
              <a:defRPr b="0" sz="18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 Medium"/>
              <a:buNone/>
              <a:defRPr b="0" sz="18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 Medium"/>
              <a:buNone/>
              <a:defRPr b="0" sz="18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sp>
        <p:nvSpPr>
          <p:cNvPr id="128" name="Google Shape;128;p27"/>
          <p:cNvSpPr txBox="1"/>
          <p:nvPr>
            <p:ph idx="4" type="title"/>
          </p:nvPr>
        </p:nvSpPr>
        <p:spPr>
          <a:xfrm>
            <a:off x="665200" y="2468575"/>
            <a:ext cx="8167200" cy="5727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None/>
              <a:defRPr sz="2000">
                <a:solidFill>
                  <a:srgbClr val="43434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None/>
              <a:defRPr sz="2000">
                <a:solidFill>
                  <a:srgbClr val="43434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None/>
              <a:defRPr sz="2000">
                <a:solidFill>
                  <a:srgbClr val="43434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None/>
              <a:defRPr sz="2000">
                <a:solidFill>
                  <a:srgbClr val="43434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None/>
              <a:defRPr sz="2000">
                <a:solidFill>
                  <a:srgbClr val="43434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None/>
              <a:defRPr sz="2000">
                <a:solidFill>
                  <a:srgbClr val="43434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None/>
              <a:defRPr sz="2000">
                <a:solidFill>
                  <a:srgbClr val="43434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None/>
              <a:defRPr sz="2000">
                <a:solidFill>
                  <a:srgbClr val="43434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None/>
              <a:defRPr sz="20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29" name="Google Shape;129;p27"/>
          <p:cNvSpPr txBox="1"/>
          <p:nvPr>
            <p:ph idx="5" type="title"/>
          </p:nvPr>
        </p:nvSpPr>
        <p:spPr>
          <a:xfrm>
            <a:off x="665200" y="2951806"/>
            <a:ext cx="8167200" cy="4422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 Medium"/>
              <a:buNone/>
              <a:defRPr b="0" sz="18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 Medium"/>
              <a:buNone/>
              <a:defRPr b="0" sz="18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 Medium"/>
              <a:buNone/>
              <a:defRPr b="0" sz="18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 Medium"/>
              <a:buNone/>
              <a:defRPr b="0" sz="18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 Medium"/>
              <a:buNone/>
              <a:defRPr b="0" sz="18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 Medium"/>
              <a:buNone/>
              <a:defRPr b="0" sz="18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 Medium"/>
              <a:buNone/>
              <a:defRPr b="0" sz="18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 Medium"/>
              <a:buNone/>
              <a:defRPr b="0" sz="18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 Medium"/>
              <a:buNone/>
              <a:defRPr b="0" sz="18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Layout with images">
  <p:cSld name="CUSTOM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8"/>
          <p:cNvSpPr txBox="1"/>
          <p:nvPr>
            <p:ph type="title"/>
          </p:nvPr>
        </p:nvSpPr>
        <p:spPr>
          <a:xfrm>
            <a:off x="311700" y="445025"/>
            <a:ext cx="2930100" cy="572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132" name="Google Shape;132;p28"/>
          <p:cNvSpPr txBox="1"/>
          <p:nvPr>
            <p:ph idx="2" type="title"/>
          </p:nvPr>
        </p:nvSpPr>
        <p:spPr>
          <a:xfrm>
            <a:off x="3241800" y="445025"/>
            <a:ext cx="5590500" cy="4422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 Medium"/>
              <a:buNone/>
              <a:defRPr b="0" sz="18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sz="1800">
                <a:solidFill>
                  <a:srgbClr val="666666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sz="1800">
                <a:solidFill>
                  <a:srgbClr val="666666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sz="1800">
                <a:solidFill>
                  <a:srgbClr val="666666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sz="1800">
                <a:solidFill>
                  <a:srgbClr val="666666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sz="1800">
                <a:solidFill>
                  <a:srgbClr val="666666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sz="1800">
                <a:solidFill>
                  <a:srgbClr val="666666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sz="1800">
                <a:solidFill>
                  <a:srgbClr val="666666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sz="1800">
                <a:solidFill>
                  <a:srgbClr val="666666"/>
                </a:solidFill>
              </a:defRPr>
            </a:lvl9pPr>
          </a:lstStyle>
          <a:p/>
        </p:txBody>
      </p:sp>
      <p:sp>
        <p:nvSpPr>
          <p:cNvPr id="133" name="Google Shape;133;p28"/>
          <p:cNvSpPr/>
          <p:nvPr>
            <p:ph idx="3" type="pic"/>
          </p:nvPr>
        </p:nvSpPr>
        <p:spPr>
          <a:xfrm>
            <a:off x="3252400" y="2581675"/>
            <a:ext cx="1663800" cy="16638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34" name="Google Shape;134;p28"/>
          <p:cNvSpPr/>
          <p:nvPr>
            <p:ph idx="4" type="pic"/>
          </p:nvPr>
        </p:nvSpPr>
        <p:spPr>
          <a:xfrm>
            <a:off x="5205150" y="2581675"/>
            <a:ext cx="1663800" cy="16638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35" name="Google Shape;135;p28"/>
          <p:cNvSpPr/>
          <p:nvPr>
            <p:ph idx="5" type="pic"/>
          </p:nvPr>
        </p:nvSpPr>
        <p:spPr>
          <a:xfrm>
            <a:off x="7157900" y="2581675"/>
            <a:ext cx="1663800" cy="1663800"/>
          </a:xfrm>
          <a:prstGeom prst="ellipse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Big stats">
  <p:cSld name="CUSTOM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9"/>
          <p:cNvSpPr txBox="1"/>
          <p:nvPr>
            <p:ph type="title"/>
          </p:nvPr>
        </p:nvSpPr>
        <p:spPr>
          <a:xfrm>
            <a:off x="311700" y="2120925"/>
            <a:ext cx="2682600" cy="1956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E151E"/>
              </a:buClr>
              <a:buSzPts val="9600"/>
              <a:buNone/>
              <a:defRPr sz="9600">
                <a:solidFill>
                  <a:srgbClr val="0E151E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0E151E"/>
              </a:buClr>
              <a:buSzPts val="9600"/>
              <a:buNone/>
              <a:defRPr sz="9600">
                <a:solidFill>
                  <a:srgbClr val="0E151E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0E151E"/>
              </a:buClr>
              <a:buSzPts val="9600"/>
              <a:buNone/>
              <a:defRPr sz="9600">
                <a:solidFill>
                  <a:srgbClr val="0E151E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0E151E"/>
              </a:buClr>
              <a:buSzPts val="9600"/>
              <a:buNone/>
              <a:defRPr sz="9600">
                <a:solidFill>
                  <a:srgbClr val="0E151E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0E151E"/>
              </a:buClr>
              <a:buSzPts val="9600"/>
              <a:buNone/>
              <a:defRPr sz="9600">
                <a:solidFill>
                  <a:srgbClr val="0E151E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0E151E"/>
              </a:buClr>
              <a:buSzPts val="9600"/>
              <a:buNone/>
              <a:defRPr sz="9600">
                <a:solidFill>
                  <a:srgbClr val="0E151E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0E151E"/>
              </a:buClr>
              <a:buSzPts val="9600"/>
              <a:buNone/>
              <a:defRPr sz="9600">
                <a:solidFill>
                  <a:srgbClr val="0E151E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0E151E"/>
              </a:buClr>
              <a:buSzPts val="9600"/>
              <a:buNone/>
              <a:defRPr sz="9600">
                <a:solidFill>
                  <a:srgbClr val="0E151E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0E151E"/>
              </a:buClr>
              <a:buSzPts val="9600"/>
              <a:buNone/>
              <a:defRPr sz="9600">
                <a:solidFill>
                  <a:srgbClr val="0E151E"/>
                </a:solidFill>
              </a:defRPr>
            </a:lvl9pPr>
          </a:lstStyle>
          <a:p/>
        </p:txBody>
      </p:sp>
      <p:sp>
        <p:nvSpPr>
          <p:cNvPr id="138" name="Google Shape;138;p29"/>
          <p:cNvSpPr txBox="1"/>
          <p:nvPr>
            <p:ph idx="2" type="title"/>
          </p:nvPr>
        </p:nvSpPr>
        <p:spPr>
          <a:xfrm>
            <a:off x="3239700" y="2120925"/>
            <a:ext cx="2682600" cy="1956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E151E"/>
              </a:buClr>
              <a:buSzPts val="9600"/>
              <a:buNone/>
              <a:defRPr sz="9600">
                <a:solidFill>
                  <a:srgbClr val="0E151E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0E151E"/>
              </a:buClr>
              <a:buSzPts val="9600"/>
              <a:buNone/>
              <a:defRPr sz="9600">
                <a:solidFill>
                  <a:srgbClr val="0E151E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0E151E"/>
              </a:buClr>
              <a:buSzPts val="9600"/>
              <a:buNone/>
              <a:defRPr sz="9600">
                <a:solidFill>
                  <a:srgbClr val="0E151E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0E151E"/>
              </a:buClr>
              <a:buSzPts val="9600"/>
              <a:buNone/>
              <a:defRPr sz="9600">
                <a:solidFill>
                  <a:srgbClr val="0E151E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0E151E"/>
              </a:buClr>
              <a:buSzPts val="9600"/>
              <a:buNone/>
              <a:defRPr sz="9600">
                <a:solidFill>
                  <a:srgbClr val="0E151E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0E151E"/>
              </a:buClr>
              <a:buSzPts val="9600"/>
              <a:buNone/>
              <a:defRPr sz="9600">
                <a:solidFill>
                  <a:srgbClr val="0E151E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0E151E"/>
              </a:buClr>
              <a:buSzPts val="9600"/>
              <a:buNone/>
              <a:defRPr sz="9600">
                <a:solidFill>
                  <a:srgbClr val="0E151E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0E151E"/>
              </a:buClr>
              <a:buSzPts val="9600"/>
              <a:buNone/>
              <a:defRPr sz="9600">
                <a:solidFill>
                  <a:srgbClr val="0E151E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0E151E"/>
              </a:buClr>
              <a:buSzPts val="9600"/>
              <a:buNone/>
              <a:defRPr sz="9600">
                <a:solidFill>
                  <a:srgbClr val="0E151E"/>
                </a:solidFill>
              </a:defRPr>
            </a:lvl9pPr>
          </a:lstStyle>
          <a:p/>
        </p:txBody>
      </p:sp>
      <p:sp>
        <p:nvSpPr>
          <p:cNvPr id="139" name="Google Shape;139;p29"/>
          <p:cNvSpPr txBox="1"/>
          <p:nvPr>
            <p:ph idx="3" type="title"/>
          </p:nvPr>
        </p:nvSpPr>
        <p:spPr>
          <a:xfrm>
            <a:off x="6167700" y="2120925"/>
            <a:ext cx="2682600" cy="1956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E151E"/>
              </a:buClr>
              <a:buSzPts val="9600"/>
              <a:buNone/>
              <a:defRPr sz="9600">
                <a:solidFill>
                  <a:srgbClr val="0E151E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0E151E"/>
              </a:buClr>
              <a:buSzPts val="9600"/>
              <a:buNone/>
              <a:defRPr sz="9600">
                <a:solidFill>
                  <a:srgbClr val="0E151E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0E151E"/>
              </a:buClr>
              <a:buSzPts val="9600"/>
              <a:buNone/>
              <a:defRPr sz="9600">
                <a:solidFill>
                  <a:srgbClr val="0E151E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0E151E"/>
              </a:buClr>
              <a:buSzPts val="9600"/>
              <a:buNone/>
              <a:defRPr sz="9600">
                <a:solidFill>
                  <a:srgbClr val="0E151E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0E151E"/>
              </a:buClr>
              <a:buSzPts val="9600"/>
              <a:buNone/>
              <a:defRPr sz="9600">
                <a:solidFill>
                  <a:srgbClr val="0E151E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0E151E"/>
              </a:buClr>
              <a:buSzPts val="9600"/>
              <a:buNone/>
              <a:defRPr sz="9600">
                <a:solidFill>
                  <a:srgbClr val="0E151E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0E151E"/>
              </a:buClr>
              <a:buSzPts val="9600"/>
              <a:buNone/>
              <a:defRPr sz="9600">
                <a:solidFill>
                  <a:srgbClr val="0E151E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0E151E"/>
              </a:buClr>
              <a:buSzPts val="9600"/>
              <a:buNone/>
              <a:defRPr sz="9600">
                <a:solidFill>
                  <a:srgbClr val="0E151E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0E151E"/>
              </a:buClr>
              <a:buSzPts val="9600"/>
              <a:buNone/>
              <a:defRPr sz="9600">
                <a:solidFill>
                  <a:srgbClr val="0E151E"/>
                </a:solidFill>
              </a:defRPr>
            </a:lvl9pPr>
          </a:lstStyle>
          <a:p/>
        </p:txBody>
      </p:sp>
      <p:sp>
        <p:nvSpPr>
          <p:cNvPr id="140" name="Google Shape;140;p29"/>
          <p:cNvSpPr txBox="1"/>
          <p:nvPr>
            <p:ph idx="4"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141" name="Google Shape;141;p29"/>
          <p:cNvSpPr txBox="1"/>
          <p:nvPr>
            <p:ph idx="5" type="title"/>
          </p:nvPr>
        </p:nvSpPr>
        <p:spPr>
          <a:xfrm>
            <a:off x="311850" y="4077225"/>
            <a:ext cx="2682600" cy="4422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 Medium"/>
              <a:buNone/>
              <a:defRPr b="0" sz="18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 Medium"/>
              <a:buNone/>
              <a:defRPr b="0" sz="18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 Medium"/>
              <a:buNone/>
              <a:defRPr b="0" sz="18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 Medium"/>
              <a:buNone/>
              <a:defRPr b="0" sz="18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 Medium"/>
              <a:buNone/>
              <a:defRPr b="0" sz="18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 Medium"/>
              <a:buNone/>
              <a:defRPr b="0" sz="18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 Medium"/>
              <a:buNone/>
              <a:defRPr b="0" sz="18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 Medium"/>
              <a:buNone/>
              <a:defRPr b="0" sz="18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 Medium"/>
              <a:buNone/>
              <a:defRPr b="0" sz="18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cxnSp>
        <p:nvCxnSpPr>
          <p:cNvPr id="142" name="Google Shape;142;p29"/>
          <p:cNvCxnSpPr/>
          <p:nvPr/>
        </p:nvCxnSpPr>
        <p:spPr>
          <a:xfrm>
            <a:off x="3239700" y="2507775"/>
            <a:ext cx="0" cy="2286000"/>
          </a:xfrm>
          <a:prstGeom prst="straightConnector1">
            <a:avLst/>
          </a:prstGeom>
          <a:noFill/>
          <a:ln cap="flat" cmpd="sng" w="19050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3" name="Google Shape;143;p29"/>
          <p:cNvSpPr txBox="1"/>
          <p:nvPr>
            <p:ph idx="6" type="title"/>
          </p:nvPr>
        </p:nvSpPr>
        <p:spPr>
          <a:xfrm>
            <a:off x="3239850" y="4077225"/>
            <a:ext cx="2682600" cy="4422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 Medium"/>
              <a:buNone/>
              <a:defRPr b="0" sz="18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 Medium"/>
              <a:buNone/>
              <a:defRPr b="0" sz="18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 Medium"/>
              <a:buNone/>
              <a:defRPr b="0" sz="18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 Medium"/>
              <a:buNone/>
              <a:defRPr b="0" sz="18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 Medium"/>
              <a:buNone/>
              <a:defRPr b="0" sz="18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 Medium"/>
              <a:buNone/>
              <a:defRPr b="0" sz="18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 Medium"/>
              <a:buNone/>
              <a:defRPr b="0" sz="18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 Medium"/>
              <a:buNone/>
              <a:defRPr b="0" sz="18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 Medium"/>
              <a:buNone/>
              <a:defRPr b="0" sz="18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cxnSp>
        <p:nvCxnSpPr>
          <p:cNvPr id="144" name="Google Shape;144;p29"/>
          <p:cNvCxnSpPr/>
          <p:nvPr/>
        </p:nvCxnSpPr>
        <p:spPr>
          <a:xfrm>
            <a:off x="6167700" y="2507775"/>
            <a:ext cx="0" cy="2286000"/>
          </a:xfrm>
          <a:prstGeom prst="straightConnector1">
            <a:avLst/>
          </a:prstGeom>
          <a:noFill/>
          <a:ln cap="flat" cmpd="sng" w="19050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5" name="Google Shape;145;p29"/>
          <p:cNvSpPr txBox="1"/>
          <p:nvPr>
            <p:ph idx="7" type="title"/>
          </p:nvPr>
        </p:nvSpPr>
        <p:spPr>
          <a:xfrm>
            <a:off x="6167850" y="4077225"/>
            <a:ext cx="2682600" cy="4422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 Medium"/>
              <a:buNone/>
              <a:defRPr b="0" sz="18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 Medium"/>
              <a:buNone/>
              <a:defRPr b="0" sz="18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 Medium"/>
              <a:buNone/>
              <a:defRPr b="0" sz="18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 Medium"/>
              <a:buNone/>
              <a:defRPr b="0" sz="18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 Medium"/>
              <a:buNone/>
              <a:defRPr b="0" sz="18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 Medium"/>
              <a:buNone/>
              <a:defRPr b="0" sz="18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 Medium"/>
              <a:buNone/>
              <a:defRPr b="0" sz="18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 Medium"/>
              <a:buNone/>
              <a:defRPr b="0" sz="18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 Medium"/>
              <a:buNone/>
              <a:defRPr b="0" sz="18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Vertical grid">
  <p:cSld name="TITLE_AND_BODY_2_2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9pPr>
          </a:lstStyle>
          <a:p/>
        </p:txBody>
      </p:sp>
      <p:sp>
        <p:nvSpPr>
          <p:cNvPr id="148" name="Google Shape;148;p30"/>
          <p:cNvSpPr/>
          <p:nvPr>
            <p:ph idx="2" type="pic"/>
          </p:nvPr>
        </p:nvSpPr>
        <p:spPr>
          <a:xfrm>
            <a:off x="311700" y="1670363"/>
            <a:ext cx="8520600" cy="31440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</p:sp>
      <p:sp>
        <p:nvSpPr>
          <p:cNvPr id="149" name="Google Shape;149;p30"/>
          <p:cNvSpPr txBox="1"/>
          <p:nvPr>
            <p:ph idx="3" type="title"/>
          </p:nvPr>
        </p:nvSpPr>
        <p:spPr>
          <a:xfrm>
            <a:off x="736800" y="1017725"/>
            <a:ext cx="7670400" cy="4422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 Medium"/>
              <a:buNone/>
              <a:defRPr b="0" sz="18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 Medium"/>
              <a:buNone/>
              <a:defRPr b="0" sz="12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 Medium"/>
              <a:buNone/>
              <a:defRPr b="0" sz="12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 Medium"/>
              <a:buNone/>
              <a:defRPr b="0" sz="12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 Medium"/>
              <a:buNone/>
              <a:defRPr b="0" sz="12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 Medium"/>
              <a:buNone/>
              <a:defRPr b="0" sz="12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 Medium"/>
              <a:buNone/>
              <a:defRPr b="0" sz="12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 Medium"/>
              <a:buNone/>
              <a:defRPr b="0" sz="12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 Medium"/>
              <a:buNone/>
              <a:defRPr b="0" sz="12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Thank you slide with image">
  <p:cSld name="CUSTOM_2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1"/>
          <p:cNvSpPr txBox="1"/>
          <p:nvPr>
            <p:ph type="title"/>
          </p:nvPr>
        </p:nvSpPr>
        <p:spPr>
          <a:xfrm>
            <a:off x="4572000" y="1368963"/>
            <a:ext cx="4260300" cy="1090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E151E"/>
              </a:buClr>
              <a:buSzPts val="6000"/>
              <a:buNone/>
              <a:defRPr sz="6000">
                <a:solidFill>
                  <a:srgbClr val="0E151E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0E151E"/>
              </a:buClr>
              <a:buSzPts val="6000"/>
              <a:buNone/>
              <a:defRPr sz="6000">
                <a:solidFill>
                  <a:srgbClr val="0E151E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0E151E"/>
              </a:buClr>
              <a:buSzPts val="6000"/>
              <a:buNone/>
              <a:defRPr sz="6000">
                <a:solidFill>
                  <a:srgbClr val="0E151E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0E151E"/>
              </a:buClr>
              <a:buSzPts val="6000"/>
              <a:buNone/>
              <a:defRPr sz="6000">
                <a:solidFill>
                  <a:srgbClr val="0E151E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0E151E"/>
              </a:buClr>
              <a:buSzPts val="6000"/>
              <a:buNone/>
              <a:defRPr sz="6000">
                <a:solidFill>
                  <a:srgbClr val="0E151E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0E151E"/>
              </a:buClr>
              <a:buSzPts val="6000"/>
              <a:buNone/>
              <a:defRPr sz="6000">
                <a:solidFill>
                  <a:srgbClr val="0E151E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0E151E"/>
              </a:buClr>
              <a:buSzPts val="6000"/>
              <a:buNone/>
              <a:defRPr sz="6000">
                <a:solidFill>
                  <a:srgbClr val="0E151E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0E151E"/>
              </a:buClr>
              <a:buSzPts val="6000"/>
              <a:buNone/>
              <a:defRPr sz="6000">
                <a:solidFill>
                  <a:srgbClr val="0E151E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0E151E"/>
              </a:buClr>
              <a:buSzPts val="6000"/>
              <a:buNone/>
              <a:defRPr sz="6000">
                <a:solidFill>
                  <a:srgbClr val="0E151E"/>
                </a:solidFill>
              </a:defRPr>
            </a:lvl9pPr>
          </a:lstStyle>
          <a:p/>
        </p:txBody>
      </p:sp>
      <p:sp>
        <p:nvSpPr>
          <p:cNvPr id="152" name="Google Shape;152;p31"/>
          <p:cNvSpPr txBox="1"/>
          <p:nvPr>
            <p:ph idx="2" type="title"/>
          </p:nvPr>
        </p:nvSpPr>
        <p:spPr>
          <a:xfrm>
            <a:off x="5266338" y="2559731"/>
            <a:ext cx="3566100" cy="442200"/>
          </a:xfrm>
          <a:prstGeom prst="rect">
            <a:avLst/>
          </a:prstGeom>
        </p:spPr>
        <p:txBody>
          <a:bodyPr anchorCtr="0" anchor="ctr" bIns="91450" lIns="0" spcFirstLastPara="1" rIns="91425" wrap="square" tIns="914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 Medium"/>
              <a:buNone/>
              <a:defRPr b="0" sz="12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 Medium"/>
              <a:buNone/>
              <a:defRPr b="0" sz="12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 Medium"/>
              <a:buNone/>
              <a:defRPr b="0" sz="12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 Medium"/>
              <a:buNone/>
              <a:defRPr b="0" sz="12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 Medium"/>
              <a:buNone/>
              <a:defRPr b="0" sz="12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 Medium"/>
              <a:buNone/>
              <a:defRPr b="0" sz="12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 Medium"/>
              <a:buNone/>
              <a:defRPr b="0" sz="12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 Medium"/>
              <a:buNone/>
              <a:defRPr b="0" sz="12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 Medium"/>
              <a:buNone/>
              <a:defRPr b="0" sz="12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sp>
        <p:nvSpPr>
          <p:cNvPr id="153" name="Google Shape;153;p31"/>
          <p:cNvSpPr/>
          <p:nvPr>
            <p:ph idx="3" type="pic"/>
          </p:nvPr>
        </p:nvSpPr>
        <p:spPr>
          <a:xfrm>
            <a:off x="4574525" y="2559731"/>
            <a:ext cx="442200" cy="442200"/>
          </a:xfrm>
          <a:prstGeom prst="rect">
            <a:avLst/>
          </a:prstGeom>
          <a:noFill/>
          <a:ln>
            <a:noFill/>
          </a:ln>
        </p:spPr>
      </p:sp>
      <p:sp>
        <p:nvSpPr>
          <p:cNvPr id="154" name="Google Shape;154;p31"/>
          <p:cNvSpPr txBox="1"/>
          <p:nvPr>
            <p:ph idx="4" type="title"/>
          </p:nvPr>
        </p:nvSpPr>
        <p:spPr>
          <a:xfrm>
            <a:off x="5266338" y="3101750"/>
            <a:ext cx="3566100" cy="442200"/>
          </a:xfrm>
          <a:prstGeom prst="rect">
            <a:avLst/>
          </a:prstGeom>
        </p:spPr>
        <p:txBody>
          <a:bodyPr anchorCtr="0" anchor="ctr" bIns="91450" lIns="0" spcFirstLastPara="1" rIns="91425" wrap="square" tIns="914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 Medium"/>
              <a:buNone/>
              <a:defRPr b="0" sz="12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 Medium"/>
              <a:buNone/>
              <a:defRPr b="0" sz="12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 Medium"/>
              <a:buNone/>
              <a:defRPr b="0" sz="12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 Medium"/>
              <a:buNone/>
              <a:defRPr b="0" sz="12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 Medium"/>
              <a:buNone/>
              <a:defRPr b="0" sz="12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 Medium"/>
              <a:buNone/>
              <a:defRPr b="0" sz="12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 Medium"/>
              <a:buNone/>
              <a:defRPr b="0" sz="12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 Medium"/>
              <a:buNone/>
              <a:defRPr b="0" sz="12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 Medium"/>
              <a:buNone/>
              <a:defRPr b="0" sz="12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sp>
        <p:nvSpPr>
          <p:cNvPr id="155" name="Google Shape;155;p31"/>
          <p:cNvSpPr/>
          <p:nvPr>
            <p:ph idx="5" type="pic"/>
          </p:nvPr>
        </p:nvSpPr>
        <p:spPr>
          <a:xfrm>
            <a:off x="4574525" y="3102688"/>
            <a:ext cx="442200" cy="442200"/>
          </a:xfrm>
          <a:prstGeom prst="rect">
            <a:avLst/>
          </a:prstGeom>
          <a:noFill/>
          <a:ln>
            <a:noFill/>
          </a:ln>
        </p:spPr>
      </p:sp>
      <p:sp>
        <p:nvSpPr>
          <p:cNvPr id="156" name="Google Shape;156;p31"/>
          <p:cNvSpPr txBox="1"/>
          <p:nvPr>
            <p:ph idx="6" type="title"/>
          </p:nvPr>
        </p:nvSpPr>
        <p:spPr>
          <a:xfrm>
            <a:off x="5266338" y="3644238"/>
            <a:ext cx="3566100" cy="442200"/>
          </a:xfrm>
          <a:prstGeom prst="rect">
            <a:avLst/>
          </a:prstGeom>
        </p:spPr>
        <p:txBody>
          <a:bodyPr anchorCtr="0" anchor="ctr" bIns="91450" lIns="0" spcFirstLastPara="1" rIns="91425" wrap="square" tIns="914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 Medium"/>
              <a:buNone/>
              <a:defRPr b="0" sz="12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 Medium"/>
              <a:buNone/>
              <a:defRPr b="0" sz="12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 Medium"/>
              <a:buNone/>
              <a:defRPr b="0" sz="12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 Medium"/>
              <a:buNone/>
              <a:defRPr b="0" sz="12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 Medium"/>
              <a:buNone/>
              <a:defRPr b="0" sz="12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 Medium"/>
              <a:buNone/>
              <a:defRPr b="0" sz="12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 Medium"/>
              <a:buNone/>
              <a:defRPr b="0" sz="12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 Medium"/>
              <a:buNone/>
              <a:defRPr b="0" sz="12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 Medium"/>
              <a:buNone/>
              <a:defRPr b="0" sz="12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sp>
        <p:nvSpPr>
          <p:cNvPr id="157" name="Google Shape;157;p31"/>
          <p:cNvSpPr/>
          <p:nvPr>
            <p:ph idx="7" type="pic"/>
          </p:nvPr>
        </p:nvSpPr>
        <p:spPr>
          <a:xfrm>
            <a:off x="4574525" y="3645175"/>
            <a:ext cx="442200" cy="442200"/>
          </a:xfrm>
          <a:prstGeom prst="rect">
            <a:avLst/>
          </a:prstGeom>
          <a:noFill/>
          <a:ln>
            <a:noFill/>
          </a:ln>
        </p:spPr>
      </p:sp>
      <p:sp>
        <p:nvSpPr>
          <p:cNvPr id="158" name="Google Shape;158;p31"/>
          <p:cNvSpPr txBox="1"/>
          <p:nvPr>
            <p:ph idx="8" type="title"/>
          </p:nvPr>
        </p:nvSpPr>
        <p:spPr>
          <a:xfrm>
            <a:off x="5266338" y="4186725"/>
            <a:ext cx="3566100" cy="442200"/>
          </a:xfrm>
          <a:prstGeom prst="rect">
            <a:avLst/>
          </a:prstGeom>
        </p:spPr>
        <p:txBody>
          <a:bodyPr anchorCtr="0" anchor="ctr" bIns="91450" lIns="0" spcFirstLastPara="1" rIns="91425" wrap="square" tIns="914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 Medium"/>
              <a:buNone/>
              <a:defRPr b="0" sz="12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 Medium"/>
              <a:buNone/>
              <a:defRPr b="0" sz="12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 Medium"/>
              <a:buNone/>
              <a:defRPr b="0" sz="12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 Medium"/>
              <a:buNone/>
              <a:defRPr b="0" sz="12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 Medium"/>
              <a:buNone/>
              <a:defRPr b="0" sz="12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 Medium"/>
              <a:buNone/>
              <a:defRPr b="0" sz="12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 Medium"/>
              <a:buNone/>
              <a:defRPr b="0" sz="12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 Medium"/>
              <a:buNone/>
              <a:defRPr b="0" sz="12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 Medium"/>
              <a:buNone/>
              <a:defRPr b="0" sz="12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sp>
        <p:nvSpPr>
          <p:cNvPr id="159" name="Google Shape;159;p31"/>
          <p:cNvSpPr/>
          <p:nvPr>
            <p:ph idx="9" type="pic"/>
          </p:nvPr>
        </p:nvSpPr>
        <p:spPr>
          <a:xfrm>
            <a:off x="4574525" y="4187663"/>
            <a:ext cx="442200" cy="442200"/>
          </a:xfrm>
          <a:prstGeom prst="rect">
            <a:avLst/>
          </a:prstGeom>
          <a:noFill/>
          <a:ln>
            <a:noFill/>
          </a:ln>
        </p:spPr>
      </p:sp>
      <p:sp>
        <p:nvSpPr>
          <p:cNvPr id="160" name="Google Shape;160;p31"/>
          <p:cNvSpPr/>
          <p:nvPr>
            <p:ph idx="13" type="pic"/>
          </p:nvPr>
        </p:nvSpPr>
        <p:spPr>
          <a:xfrm>
            <a:off x="330413" y="329300"/>
            <a:ext cx="3685800" cy="4485000"/>
          </a:xfrm>
          <a:prstGeom prst="roundRect">
            <a:avLst>
              <a:gd fmla="val 5226" name="adj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.1_Dark theme Thank you slide with image">
  <p:cSld name="CUSTOM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2"/>
          <p:cNvSpPr txBox="1"/>
          <p:nvPr>
            <p:ph type="title"/>
          </p:nvPr>
        </p:nvSpPr>
        <p:spPr>
          <a:xfrm>
            <a:off x="4572000" y="1368963"/>
            <a:ext cx="4260300" cy="1090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4800"/>
              <a:buNone/>
              <a:defRPr sz="4800">
                <a:solidFill>
                  <a:srgbClr val="D9D9D9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0E151E"/>
              </a:buClr>
              <a:buSzPts val="6000"/>
              <a:buNone/>
              <a:defRPr sz="6000">
                <a:solidFill>
                  <a:srgbClr val="0E151E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0E151E"/>
              </a:buClr>
              <a:buSzPts val="6000"/>
              <a:buNone/>
              <a:defRPr sz="6000">
                <a:solidFill>
                  <a:srgbClr val="0E151E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0E151E"/>
              </a:buClr>
              <a:buSzPts val="6000"/>
              <a:buNone/>
              <a:defRPr sz="6000">
                <a:solidFill>
                  <a:srgbClr val="0E151E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0E151E"/>
              </a:buClr>
              <a:buSzPts val="6000"/>
              <a:buNone/>
              <a:defRPr sz="6000">
                <a:solidFill>
                  <a:srgbClr val="0E151E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0E151E"/>
              </a:buClr>
              <a:buSzPts val="6000"/>
              <a:buNone/>
              <a:defRPr sz="6000">
                <a:solidFill>
                  <a:srgbClr val="0E151E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0E151E"/>
              </a:buClr>
              <a:buSzPts val="6000"/>
              <a:buNone/>
              <a:defRPr sz="6000">
                <a:solidFill>
                  <a:srgbClr val="0E151E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0E151E"/>
              </a:buClr>
              <a:buSzPts val="6000"/>
              <a:buNone/>
              <a:defRPr sz="6000">
                <a:solidFill>
                  <a:srgbClr val="0E151E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0E151E"/>
              </a:buClr>
              <a:buSzPts val="6000"/>
              <a:buNone/>
              <a:defRPr sz="6000">
                <a:solidFill>
                  <a:srgbClr val="0E151E"/>
                </a:solidFill>
              </a:defRPr>
            </a:lvl9pPr>
          </a:lstStyle>
          <a:p/>
        </p:txBody>
      </p:sp>
      <p:sp>
        <p:nvSpPr>
          <p:cNvPr id="163" name="Google Shape;163;p32"/>
          <p:cNvSpPr txBox="1"/>
          <p:nvPr>
            <p:ph idx="2" type="title"/>
          </p:nvPr>
        </p:nvSpPr>
        <p:spPr>
          <a:xfrm>
            <a:off x="5266338" y="2559731"/>
            <a:ext cx="3566100" cy="442200"/>
          </a:xfrm>
          <a:prstGeom prst="rect">
            <a:avLst/>
          </a:prstGeom>
        </p:spPr>
        <p:txBody>
          <a:bodyPr anchorCtr="0" anchor="ctr" bIns="91450" lIns="0" spcFirstLastPara="1" rIns="91425" wrap="square" tIns="914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Roboto Medium"/>
              <a:buNone/>
              <a:defRPr b="0" sz="1200"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Roboto Medium"/>
              <a:buNone/>
              <a:defRPr b="0" sz="1200"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Roboto Medium"/>
              <a:buNone/>
              <a:defRPr b="0" sz="1200"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Roboto Medium"/>
              <a:buNone/>
              <a:defRPr b="0" sz="1200"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Roboto Medium"/>
              <a:buNone/>
              <a:defRPr b="0" sz="1200"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Roboto Medium"/>
              <a:buNone/>
              <a:defRPr b="0" sz="1200"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Roboto Medium"/>
              <a:buNone/>
              <a:defRPr b="0" sz="1200"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Roboto Medium"/>
              <a:buNone/>
              <a:defRPr b="0" sz="1200"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Roboto Medium"/>
              <a:buNone/>
              <a:defRPr b="0" sz="1200"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sp>
        <p:nvSpPr>
          <p:cNvPr id="164" name="Google Shape;164;p32"/>
          <p:cNvSpPr/>
          <p:nvPr>
            <p:ph idx="3" type="pic"/>
          </p:nvPr>
        </p:nvSpPr>
        <p:spPr>
          <a:xfrm>
            <a:off x="4574525" y="2559731"/>
            <a:ext cx="442200" cy="442200"/>
          </a:xfrm>
          <a:prstGeom prst="rect">
            <a:avLst/>
          </a:prstGeom>
          <a:noFill/>
          <a:ln>
            <a:noFill/>
          </a:ln>
        </p:spPr>
      </p:sp>
      <p:sp>
        <p:nvSpPr>
          <p:cNvPr id="165" name="Google Shape;165;p32"/>
          <p:cNvSpPr txBox="1"/>
          <p:nvPr>
            <p:ph idx="4" type="title"/>
          </p:nvPr>
        </p:nvSpPr>
        <p:spPr>
          <a:xfrm>
            <a:off x="5266338" y="3101750"/>
            <a:ext cx="3566100" cy="442200"/>
          </a:xfrm>
          <a:prstGeom prst="rect">
            <a:avLst/>
          </a:prstGeom>
        </p:spPr>
        <p:txBody>
          <a:bodyPr anchorCtr="0" anchor="ctr" bIns="91450" lIns="0" spcFirstLastPara="1" rIns="91425" wrap="square" tIns="914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Roboto Medium"/>
              <a:buNone/>
              <a:defRPr b="0" sz="1200"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Roboto Medium"/>
              <a:buNone/>
              <a:defRPr b="0" sz="1200"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Roboto Medium"/>
              <a:buNone/>
              <a:defRPr b="0" sz="1200"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Roboto Medium"/>
              <a:buNone/>
              <a:defRPr b="0" sz="1200"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Roboto Medium"/>
              <a:buNone/>
              <a:defRPr b="0" sz="1200"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Roboto Medium"/>
              <a:buNone/>
              <a:defRPr b="0" sz="1200"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Roboto Medium"/>
              <a:buNone/>
              <a:defRPr b="0" sz="1200"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Roboto Medium"/>
              <a:buNone/>
              <a:defRPr b="0" sz="1200"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Roboto Medium"/>
              <a:buNone/>
              <a:defRPr b="0" sz="1200"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sp>
        <p:nvSpPr>
          <p:cNvPr id="166" name="Google Shape;166;p32"/>
          <p:cNvSpPr/>
          <p:nvPr>
            <p:ph idx="5" type="pic"/>
          </p:nvPr>
        </p:nvSpPr>
        <p:spPr>
          <a:xfrm>
            <a:off x="4574525" y="3102688"/>
            <a:ext cx="442200" cy="442200"/>
          </a:xfrm>
          <a:prstGeom prst="rect">
            <a:avLst/>
          </a:prstGeom>
          <a:noFill/>
          <a:ln>
            <a:noFill/>
          </a:ln>
        </p:spPr>
      </p:sp>
      <p:sp>
        <p:nvSpPr>
          <p:cNvPr id="167" name="Google Shape;167;p32"/>
          <p:cNvSpPr txBox="1"/>
          <p:nvPr>
            <p:ph idx="6" type="title"/>
          </p:nvPr>
        </p:nvSpPr>
        <p:spPr>
          <a:xfrm>
            <a:off x="5266338" y="3644238"/>
            <a:ext cx="3566100" cy="442200"/>
          </a:xfrm>
          <a:prstGeom prst="rect">
            <a:avLst/>
          </a:prstGeom>
        </p:spPr>
        <p:txBody>
          <a:bodyPr anchorCtr="0" anchor="ctr" bIns="91450" lIns="0" spcFirstLastPara="1" rIns="91425" wrap="square" tIns="914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Roboto Medium"/>
              <a:buNone/>
              <a:defRPr b="0" sz="1200"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Roboto Medium"/>
              <a:buNone/>
              <a:defRPr b="0" sz="1200"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Roboto Medium"/>
              <a:buNone/>
              <a:defRPr b="0" sz="1200"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Roboto Medium"/>
              <a:buNone/>
              <a:defRPr b="0" sz="1200"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Roboto Medium"/>
              <a:buNone/>
              <a:defRPr b="0" sz="1200"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Roboto Medium"/>
              <a:buNone/>
              <a:defRPr b="0" sz="1200"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Roboto Medium"/>
              <a:buNone/>
              <a:defRPr b="0" sz="1200"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Roboto Medium"/>
              <a:buNone/>
              <a:defRPr b="0" sz="1200"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Roboto Medium"/>
              <a:buNone/>
              <a:defRPr b="0" sz="1200"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sp>
        <p:nvSpPr>
          <p:cNvPr id="168" name="Google Shape;168;p32"/>
          <p:cNvSpPr/>
          <p:nvPr>
            <p:ph idx="7" type="pic"/>
          </p:nvPr>
        </p:nvSpPr>
        <p:spPr>
          <a:xfrm>
            <a:off x="4574525" y="3645175"/>
            <a:ext cx="442200" cy="442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" name="Google Shape;169;p32"/>
          <p:cNvSpPr txBox="1"/>
          <p:nvPr>
            <p:ph idx="8" type="title"/>
          </p:nvPr>
        </p:nvSpPr>
        <p:spPr>
          <a:xfrm>
            <a:off x="5266338" y="4186725"/>
            <a:ext cx="3566100" cy="442200"/>
          </a:xfrm>
          <a:prstGeom prst="rect">
            <a:avLst/>
          </a:prstGeom>
        </p:spPr>
        <p:txBody>
          <a:bodyPr anchorCtr="0" anchor="ctr" bIns="91450" lIns="0" spcFirstLastPara="1" rIns="91425" wrap="square" tIns="914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Roboto Medium"/>
              <a:buNone/>
              <a:defRPr b="0" sz="1200"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Roboto Medium"/>
              <a:buNone/>
              <a:defRPr b="0" sz="1200"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Roboto Medium"/>
              <a:buNone/>
              <a:defRPr b="0" sz="1200"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Roboto Medium"/>
              <a:buNone/>
              <a:defRPr b="0" sz="1200"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Roboto Medium"/>
              <a:buNone/>
              <a:defRPr b="0" sz="1200"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Roboto Medium"/>
              <a:buNone/>
              <a:defRPr b="0" sz="1200"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Roboto Medium"/>
              <a:buNone/>
              <a:defRPr b="0" sz="1200"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Roboto Medium"/>
              <a:buNone/>
              <a:defRPr b="0" sz="1200"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Roboto Medium"/>
              <a:buNone/>
              <a:defRPr b="0" sz="1200"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sp>
        <p:nvSpPr>
          <p:cNvPr id="170" name="Google Shape;170;p32"/>
          <p:cNvSpPr/>
          <p:nvPr>
            <p:ph idx="9" type="pic"/>
          </p:nvPr>
        </p:nvSpPr>
        <p:spPr>
          <a:xfrm>
            <a:off x="4574525" y="4187663"/>
            <a:ext cx="442200" cy="442200"/>
          </a:xfrm>
          <a:prstGeom prst="rect">
            <a:avLst/>
          </a:prstGeom>
          <a:noFill/>
          <a:ln>
            <a:noFill/>
          </a:ln>
        </p:spPr>
      </p:sp>
      <p:sp>
        <p:nvSpPr>
          <p:cNvPr id="171" name="Google Shape;171;p32"/>
          <p:cNvSpPr/>
          <p:nvPr>
            <p:ph idx="13" type="pic"/>
          </p:nvPr>
        </p:nvSpPr>
        <p:spPr>
          <a:xfrm>
            <a:off x="330413" y="329300"/>
            <a:ext cx="3685800" cy="4485000"/>
          </a:xfrm>
          <a:prstGeom prst="roundRect">
            <a:avLst>
              <a:gd fmla="val 5226" name="adj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.2_Thank you slide">
  <p:cSld name="CUSTOM_2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3"/>
          <p:cNvSpPr txBox="1"/>
          <p:nvPr>
            <p:ph type="title"/>
          </p:nvPr>
        </p:nvSpPr>
        <p:spPr>
          <a:xfrm>
            <a:off x="1291950" y="2191500"/>
            <a:ext cx="6560100" cy="7605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Poppins"/>
              <a:buNone/>
              <a:defRPr b="1" sz="4800">
                <a:solidFill>
                  <a:srgbClr val="F3F3F3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Poppins"/>
              <a:buNone/>
              <a:defRPr b="1" sz="4800">
                <a:solidFill>
                  <a:srgbClr val="F3F3F3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Poppins"/>
              <a:buNone/>
              <a:defRPr b="1" sz="4800">
                <a:solidFill>
                  <a:srgbClr val="F3F3F3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Poppins"/>
              <a:buNone/>
              <a:defRPr b="1" sz="4800">
                <a:solidFill>
                  <a:srgbClr val="F3F3F3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Poppins"/>
              <a:buNone/>
              <a:defRPr b="1" sz="4800">
                <a:solidFill>
                  <a:srgbClr val="F3F3F3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Poppins"/>
              <a:buNone/>
              <a:defRPr b="1" sz="4800">
                <a:solidFill>
                  <a:srgbClr val="F3F3F3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Poppins"/>
              <a:buNone/>
              <a:defRPr b="1" sz="4800">
                <a:solidFill>
                  <a:srgbClr val="F3F3F3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Poppins"/>
              <a:buNone/>
              <a:defRPr b="1" sz="4800">
                <a:solidFill>
                  <a:srgbClr val="F3F3F3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Poppins"/>
              <a:buNone/>
              <a:defRPr b="1" sz="4800">
                <a:solidFill>
                  <a:srgbClr val="F3F3F3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174" name="Google Shape;174;p33"/>
          <p:cNvSpPr txBox="1"/>
          <p:nvPr>
            <p:ph idx="2" type="title"/>
          </p:nvPr>
        </p:nvSpPr>
        <p:spPr>
          <a:xfrm>
            <a:off x="311700" y="4372000"/>
            <a:ext cx="8520600" cy="442200"/>
          </a:xfrm>
          <a:prstGeom prst="rect">
            <a:avLst/>
          </a:prstGeom>
        </p:spPr>
        <p:txBody>
          <a:bodyPr anchorCtr="0" anchor="ctr" bIns="91450" lIns="0" spcFirstLastPara="1" rIns="91425" wrap="square" tIns="914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Roboto Medium"/>
              <a:buNone/>
              <a:defRPr b="0" sz="1200"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Roboto Medium"/>
              <a:buNone/>
              <a:defRPr b="0" sz="1200"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Roboto Medium"/>
              <a:buNone/>
              <a:defRPr b="0" sz="1200"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Roboto Medium"/>
              <a:buNone/>
              <a:defRPr b="0" sz="1200"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Roboto Medium"/>
              <a:buNone/>
              <a:defRPr b="0" sz="1200"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Roboto Medium"/>
              <a:buNone/>
              <a:defRPr b="0" sz="1200"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Roboto Medium"/>
              <a:buNone/>
              <a:defRPr b="0" sz="1200"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Roboto Medium"/>
              <a:buNone/>
              <a:defRPr b="0" sz="1200"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Roboto Medium"/>
              <a:buNone/>
              <a:defRPr b="0" sz="1200"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.3_Dark theme Thank you slide">
  <p:cSld name="CUSTOM_2_1_1_1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4"/>
          <p:cNvSpPr txBox="1"/>
          <p:nvPr>
            <p:ph type="title"/>
          </p:nvPr>
        </p:nvSpPr>
        <p:spPr>
          <a:xfrm>
            <a:off x="1291950" y="2191500"/>
            <a:ext cx="6560100" cy="7605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Poppins"/>
              <a:buNone/>
              <a:defRPr b="1" sz="48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Poppins"/>
              <a:buNone/>
              <a:defRPr b="1" sz="48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Poppins"/>
              <a:buNone/>
              <a:defRPr b="1" sz="48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Poppins"/>
              <a:buNone/>
              <a:defRPr b="1" sz="48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Poppins"/>
              <a:buNone/>
              <a:defRPr b="1" sz="48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Poppins"/>
              <a:buNone/>
              <a:defRPr b="1" sz="48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Poppins"/>
              <a:buNone/>
              <a:defRPr b="1" sz="48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Poppins"/>
              <a:buNone/>
              <a:defRPr b="1" sz="48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Poppins"/>
              <a:buNone/>
              <a:defRPr b="1" sz="48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177" name="Google Shape;177;p34"/>
          <p:cNvSpPr txBox="1"/>
          <p:nvPr>
            <p:ph idx="2" type="title"/>
          </p:nvPr>
        </p:nvSpPr>
        <p:spPr>
          <a:xfrm>
            <a:off x="311700" y="4372000"/>
            <a:ext cx="8520600" cy="442200"/>
          </a:xfrm>
          <a:prstGeom prst="rect">
            <a:avLst/>
          </a:prstGeom>
        </p:spPr>
        <p:txBody>
          <a:bodyPr anchorCtr="0" anchor="ctr" bIns="91450" lIns="0" spcFirstLastPara="1" rIns="91425" wrap="square" tIns="914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Medium"/>
              <a:buNone/>
              <a:defRPr b="0" sz="1200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Medium"/>
              <a:buNone/>
              <a:defRPr b="0" sz="1200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Medium"/>
              <a:buNone/>
              <a:defRPr b="0" sz="1200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Medium"/>
              <a:buNone/>
              <a:defRPr b="0" sz="1200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Medium"/>
              <a:buNone/>
              <a:defRPr b="0" sz="1200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Medium"/>
              <a:buNone/>
              <a:defRPr b="0" sz="1200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Medium"/>
              <a:buNone/>
              <a:defRPr b="0" sz="1200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Medium"/>
              <a:buNone/>
              <a:defRPr b="0" sz="1200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Medium"/>
              <a:buNone/>
              <a:defRPr b="0" sz="1200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19.xml"/><Relationship Id="rId21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22.xml"/><Relationship Id="rId24" Type="http://schemas.openxmlformats.org/officeDocument/2006/relationships/theme" Target="../theme/theme3.xml"/><Relationship Id="rId12" Type="http://schemas.openxmlformats.org/officeDocument/2006/relationships/slideLayout" Target="../slideLayouts/slideLayout21.xml"/><Relationship Id="rId23" Type="http://schemas.openxmlformats.org/officeDocument/2006/relationships/slideLayout" Target="../slideLayouts/slideLayout32.xml"/><Relationship Id="rId1" Type="http://schemas.openxmlformats.org/officeDocument/2006/relationships/image" Target="../media/image34.png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Relationship Id="rId15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6.xml"/><Relationship Id="rId16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4.xml"/><Relationship Id="rId19" Type="http://schemas.openxmlformats.org/officeDocument/2006/relationships/slideLayout" Target="../slideLayouts/slideLayout28.xml"/><Relationship Id="rId6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27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2400"/>
              <a:buFont typeface="Poppins"/>
              <a:buNone/>
              <a:defRPr b="1" sz="2400">
                <a:solidFill>
                  <a:srgbClr val="F04F4B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2400"/>
              <a:buFont typeface="Poppins"/>
              <a:buNone/>
              <a:defRPr b="1" sz="2400">
                <a:solidFill>
                  <a:srgbClr val="F04F4B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2400"/>
              <a:buFont typeface="Poppins"/>
              <a:buNone/>
              <a:defRPr b="1" sz="2400">
                <a:solidFill>
                  <a:srgbClr val="F04F4B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2400"/>
              <a:buFont typeface="Poppins"/>
              <a:buNone/>
              <a:defRPr b="1" sz="2400">
                <a:solidFill>
                  <a:srgbClr val="F04F4B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2400"/>
              <a:buFont typeface="Poppins"/>
              <a:buNone/>
              <a:defRPr b="1" sz="2400">
                <a:solidFill>
                  <a:srgbClr val="F04F4B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2400"/>
              <a:buFont typeface="Poppins"/>
              <a:buNone/>
              <a:defRPr b="1" sz="2400">
                <a:solidFill>
                  <a:srgbClr val="F04F4B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2400"/>
              <a:buFont typeface="Poppins"/>
              <a:buNone/>
              <a:defRPr b="1" sz="2400">
                <a:solidFill>
                  <a:srgbClr val="F04F4B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2400"/>
              <a:buFont typeface="Poppins"/>
              <a:buNone/>
              <a:defRPr b="1" sz="2400">
                <a:solidFill>
                  <a:srgbClr val="F04F4B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2400"/>
              <a:buFont typeface="Poppins"/>
              <a:buNone/>
              <a:defRPr b="1" sz="2400">
                <a:solidFill>
                  <a:srgbClr val="F04F4B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01772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Medium"/>
              <a:buChar char="●"/>
              <a:defRPr sz="1800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indent="-3429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Medium"/>
              <a:buChar char="○"/>
              <a:defRPr sz="1800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indent="-3429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Medium"/>
              <a:buChar char="■"/>
              <a:defRPr sz="1800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indent="-3429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Medium"/>
              <a:buChar char="●"/>
              <a:defRPr sz="1800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indent="-3429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Medium"/>
              <a:buChar char="○"/>
              <a:defRPr sz="1800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indent="-3429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Medium"/>
              <a:buChar char="■"/>
              <a:defRPr sz="1800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indent="-3429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Medium"/>
              <a:buChar char="●"/>
              <a:defRPr sz="1800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indent="-3429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Medium"/>
              <a:buChar char="○"/>
              <a:defRPr sz="1800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indent="-3429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Medium"/>
              <a:buChar char="■"/>
              <a:defRPr sz="1800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pic>
        <p:nvPicPr>
          <p:cNvPr id="53" name="Google Shape;53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26550" y="4656800"/>
            <a:ext cx="205750" cy="15740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3"/>
    <p:sldLayoutId id="2147483660" r:id="rId4"/>
    <p:sldLayoutId id="2147483661" r:id="rId5"/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  <p:sldLayoutId id="2147483668" r:id="rId12"/>
    <p:sldLayoutId id="2147483669" r:id="rId13"/>
    <p:sldLayoutId id="2147483670" r:id="rId14"/>
    <p:sldLayoutId id="2147483671" r:id="rId15"/>
    <p:sldLayoutId id="2147483672" r:id="rId16"/>
    <p:sldLayoutId id="2147483673" r:id="rId17"/>
    <p:sldLayoutId id="2147483674" r:id="rId18"/>
    <p:sldLayoutId id="2147483675" r:id="rId19"/>
    <p:sldLayoutId id="2147483676" r:id="rId20"/>
    <p:sldLayoutId id="2147483677" r:id="rId21"/>
    <p:sldLayoutId id="2147483678" r:id="rId22"/>
    <p:sldLayoutId id="2147483679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196">
          <p15:clr>
            <a:srgbClr val="E46962"/>
          </p15:clr>
        </p15:guide>
        <p15:guide id="2" orient="horz" pos="207">
          <p15:clr>
            <a:srgbClr val="E46962"/>
          </p15:clr>
        </p15:guide>
        <p15:guide id="3" orient="horz" pos="3033">
          <p15:clr>
            <a:srgbClr val="E46962"/>
          </p15:clr>
        </p15:guide>
        <p15:guide id="4" pos="5564">
          <p15:clr>
            <a:srgbClr val="E46962"/>
          </p15:clr>
        </p15:guide>
        <p15:guide id="5" pos="2880">
          <p15:clr>
            <a:srgbClr val="E46962"/>
          </p15:clr>
        </p15:guide>
        <p15:guide id="6" pos="1908">
          <p15:clr>
            <a:srgbClr val="E46962"/>
          </p15:clr>
        </p15:guide>
        <p15:guide id="7" pos="3888">
          <p15:clr>
            <a:srgbClr val="E46962"/>
          </p15:clr>
        </p15:guide>
        <p15:guide id="8" orient="horz" pos="1620">
          <p15:clr>
            <a:srgbClr val="E46962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1" Type="http://schemas.openxmlformats.org/officeDocument/2006/relationships/image" Target="../media/image21.jpg"/><Relationship Id="rId10" Type="http://schemas.openxmlformats.org/officeDocument/2006/relationships/image" Target="../media/image20.png"/><Relationship Id="rId13" Type="http://schemas.openxmlformats.org/officeDocument/2006/relationships/image" Target="../media/image24.jpg"/><Relationship Id="rId12" Type="http://schemas.openxmlformats.org/officeDocument/2006/relationships/image" Target="../media/image23.png"/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Relationship Id="rId4" Type="http://schemas.openxmlformats.org/officeDocument/2006/relationships/image" Target="../media/image15.jpg"/><Relationship Id="rId9" Type="http://schemas.openxmlformats.org/officeDocument/2006/relationships/image" Target="../media/image22.png"/><Relationship Id="rId15" Type="http://schemas.openxmlformats.org/officeDocument/2006/relationships/image" Target="../media/image25.png"/><Relationship Id="rId14" Type="http://schemas.openxmlformats.org/officeDocument/2006/relationships/image" Target="../media/image27.jpg"/><Relationship Id="rId16" Type="http://schemas.openxmlformats.org/officeDocument/2006/relationships/image" Target="../media/image26.jp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18.png"/><Relationship Id="rId8" Type="http://schemas.openxmlformats.org/officeDocument/2006/relationships/image" Target="../media/image1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8.png"/><Relationship Id="rId5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Relationship Id="rId4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5"/>
          <p:cNvSpPr txBox="1"/>
          <p:nvPr/>
        </p:nvSpPr>
        <p:spPr>
          <a:xfrm>
            <a:off x="358949" y="1433525"/>
            <a:ext cx="8278200" cy="15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34275">
            <a:noAutofit/>
          </a:bodyPr>
          <a:lstStyle/>
          <a:p>
            <a:pPr indent="-2756535" lvl="0" marL="2768600" marR="5080" rtl="0" algn="ctr">
              <a:lnSpc>
                <a:spcPct val="1193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>
                <a:solidFill>
                  <a:srgbClr val="F04F4B"/>
                </a:solidFill>
                <a:latin typeface="Calibri"/>
                <a:ea typeface="Calibri"/>
                <a:cs typeface="Calibri"/>
                <a:sym typeface="Calibri"/>
              </a:rPr>
              <a:t>TrayTrak</a:t>
            </a:r>
            <a:endParaRPr sz="4400">
              <a:solidFill>
                <a:srgbClr val="F04F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756535" lvl="0" marL="2768600" marR="5080" rtl="0" algn="ctr">
              <a:lnSpc>
                <a:spcPct val="1193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>
                <a:solidFill>
                  <a:srgbClr val="F04F4B"/>
                </a:solidFill>
                <a:latin typeface="Calibri"/>
                <a:ea typeface="Calibri"/>
                <a:cs typeface="Calibri"/>
                <a:sym typeface="Calibri"/>
              </a:rPr>
              <a:t>A Medical Device Tracking App</a:t>
            </a:r>
            <a:endParaRPr sz="4400">
              <a:solidFill>
                <a:srgbClr val="F04F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p35"/>
          <p:cNvSpPr txBox="1"/>
          <p:nvPr/>
        </p:nvSpPr>
        <p:spPr>
          <a:xfrm>
            <a:off x="78550" y="3269250"/>
            <a:ext cx="8965200" cy="7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15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A unified, comprehensive platform for seamless end-to-end medical device tracker</a:t>
            </a:r>
            <a:endParaRPr sz="18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750">
              <a:solidFill>
                <a:srgbClr val="F04F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4"/>
          <p:cNvSpPr txBox="1"/>
          <p:nvPr>
            <p:ph idx="1" type="subTitle"/>
          </p:nvPr>
        </p:nvSpPr>
        <p:spPr>
          <a:xfrm>
            <a:off x="311700" y="329300"/>
            <a:ext cx="6414000" cy="35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04F4B"/>
                </a:solidFill>
                <a:latin typeface="Calibri"/>
                <a:ea typeface="Calibri"/>
                <a:cs typeface="Calibri"/>
                <a:sym typeface="Calibri"/>
              </a:rPr>
              <a:t>Why Us – Expertise in Product &amp; Domain </a:t>
            </a:r>
            <a:endParaRPr sz="3000">
              <a:solidFill>
                <a:srgbClr val="F04F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7" name="Google Shape;287;p44"/>
          <p:cNvSpPr/>
          <p:nvPr/>
        </p:nvSpPr>
        <p:spPr>
          <a:xfrm>
            <a:off x="317575" y="724638"/>
            <a:ext cx="1110300" cy="42900"/>
          </a:xfrm>
          <a:prstGeom prst="rect">
            <a:avLst/>
          </a:prstGeom>
          <a:gradFill>
            <a:gsLst>
              <a:gs pos="0">
                <a:srgbClr val="3F5E86"/>
              </a:gs>
              <a:gs pos="79000">
                <a:srgbClr val="F04F4B"/>
              </a:gs>
              <a:gs pos="100000">
                <a:srgbClr val="DEB9B9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04F4B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88" name="Google Shape;288;p44"/>
          <p:cNvSpPr/>
          <p:nvPr/>
        </p:nvSpPr>
        <p:spPr>
          <a:xfrm>
            <a:off x="1702950" y="1269675"/>
            <a:ext cx="5699100" cy="3189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89" name="Google Shape;289;p44"/>
          <p:cNvSpPr txBox="1"/>
          <p:nvPr/>
        </p:nvSpPr>
        <p:spPr>
          <a:xfrm>
            <a:off x="2293950" y="1615956"/>
            <a:ext cx="4517100" cy="23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3650">
            <a:spAutoFit/>
          </a:bodyPr>
          <a:lstStyle/>
          <a:p>
            <a:pPr indent="-342900" lvl="0" marL="355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✔"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Product-led team, not just coders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55600" rtl="0" algn="l">
              <a:lnSpc>
                <a:spcPct val="100000"/>
              </a:lnSpc>
              <a:spcBef>
                <a:spcPts val="17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✔"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Experience in building successful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6385" lvl="1" marL="756285" rtl="0" algn="l">
              <a:lnSpc>
                <a:spcPct val="100000"/>
              </a:lnSpc>
              <a:spcBef>
                <a:spcPts val="265"/>
              </a:spcBef>
              <a:spcAft>
                <a:spcPts val="0"/>
              </a:spcAft>
              <a:buClr>
                <a:schemeClr val="dk1"/>
              </a:buClr>
              <a:buSzPts val="1550"/>
              <a:buFont typeface="Noto Sans Symbols"/>
              <a:buChar char="✔"/>
            </a:pPr>
            <a:r>
              <a:rPr lang="en" sz="1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SaaS Products</a:t>
            </a:r>
            <a:endParaRPr sz="1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6385" lvl="1" marL="756285" rtl="0" algn="l">
              <a:lnSpc>
                <a:spcPct val="100000"/>
              </a:lnSpc>
              <a:spcBef>
                <a:spcPts val="245"/>
              </a:spcBef>
              <a:spcAft>
                <a:spcPts val="0"/>
              </a:spcAft>
              <a:buClr>
                <a:schemeClr val="dk1"/>
              </a:buClr>
              <a:buSzPts val="1550"/>
              <a:buFont typeface="Noto Sans Symbols"/>
              <a:buChar char="✔"/>
            </a:pPr>
            <a:r>
              <a:rPr lang="en" sz="15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Start-Ups Idea to monetization model</a:t>
            </a:r>
            <a:endParaRPr sz="1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55600" rtl="0" algn="l">
              <a:lnSpc>
                <a:spcPct val="100000"/>
              </a:lnSpc>
              <a:spcBef>
                <a:spcPts val="21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✔"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Long term commitment and scalable delivery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55600" rtl="0" algn="l">
              <a:lnSpc>
                <a:spcPct val="100000"/>
              </a:lnSpc>
              <a:spcBef>
                <a:spcPts val="24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✔"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Strong Governance &amp; Communication Mode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5560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✔"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Partial Clients are list: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7850" y="3930567"/>
            <a:ext cx="1851394" cy="668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5845" y="2514406"/>
            <a:ext cx="2482779" cy="7770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4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6472" y="907704"/>
            <a:ext cx="144378" cy="146476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45"/>
          <p:cNvSpPr/>
          <p:nvPr/>
        </p:nvSpPr>
        <p:spPr>
          <a:xfrm>
            <a:off x="854108" y="956190"/>
            <a:ext cx="57714" cy="36797"/>
          </a:xfrm>
          <a:custGeom>
            <a:rect b="b" l="l" r="r" t="t"/>
            <a:pathLst>
              <a:path extrusionOk="0" h="48259" w="77469">
                <a:moveTo>
                  <a:pt x="77466" y="12067"/>
                </a:moveTo>
                <a:lnTo>
                  <a:pt x="37916" y="36323"/>
                </a:lnTo>
                <a:lnTo>
                  <a:pt x="29964" y="0"/>
                </a:lnTo>
                <a:lnTo>
                  <a:pt x="42681" y="572"/>
                </a:lnTo>
                <a:lnTo>
                  <a:pt x="50009" y="11715"/>
                </a:lnTo>
                <a:lnTo>
                  <a:pt x="49889" y="27238"/>
                </a:lnTo>
                <a:lnTo>
                  <a:pt x="40260" y="40948"/>
                </a:lnTo>
                <a:lnTo>
                  <a:pt x="23305" y="48149"/>
                </a:lnTo>
                <a:lnTo>
                  <a:pt x="10650" y="45776"/>
                </a:lnTo>
                <a:lnTo>
                  <a:pt x="2735" y="38278"/>
                </a:lnTo>
                <a:lnTo>
                  <a:pt x="0" y="30103"/>
                </a:lnTo>
              </a:path>
            </a:pathLst>
          </a:custGeom>
          <a:noFill/>
          <a:ln cap="flat" cmpd="sng" w="11425">
            <a:solidFill>
              <a:srgbClr val="6D4A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8" name="Google Shape;298;p45"/>
          <p:cNvGrpSpPr/>
          <p:nvPr/>
        </p:nvGrpSpPr>
        <p:grpSpPr>
          <a:xfrm>
            <a:off x="847497" y="469709"/>
            <a:ext cx="457684" cy="603481"/>
            <a:chOff x="1236113" y="871062"/>
            <a:chExt cx="612778" cy="791347"/>
          </a:xfrm>
        </p:grpSpPr>
        <p:pic>
          <p:nvPicPr>
            <p:cNvPr id="299" name="Google Shape;299;p45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780398" y="871062"/>
              <a:ext cx="68493" cy="10742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0" name="Google Shape;300;p45"/>
            <p:cNvSpPr/>
            <p:nvPr/>
          </p:nvSpPr>
          <p:spPr>
            <a:xfrm>
              <a:off x="1236113" y="899140"/>
              <a:ext cx="604519" cy="763269"/>
            </a:xfrm>
            <a:custGeom>
              <a:rect b="b" l="l" r="r" t="t"/>
              <a:pathLst>
                <a:path extrusionOk="0" h="763269" w="604519">
                  <a:moveTo>
                    <a:pt x="412431" y="400993"/>
                  </a:moveTo>
                  <a:lnTo>
                    <a:pt x="255863" y="400993"/>
                  </a:lnTo>
                  <a:lnTo>
                    <a:pt x="246600" y="405903"/>
                  </a:lnTo>
                  <a:lnTo>
                    <a:pt x="220432" y="415997"/>
                  </a:lnTo>
                  <a:lnTo>
                    <a:pt x="179467" y="424509"/>
                  </a:lnTo>
                  <a:lnTo>
                    <a:pt x="125809" y="424673"/>
                  </a:lnTo>
                  <a:lnTo>
                    <a:pt x="122931" y="433155"/>
                  </a:lnTo>
                  <a:lnTo>
                    <a:pt x="102371" y="504124"/>
                  </a:lnTo>
                  <a:lnTo>
                    <a:pt x="86335" y="568684"/>
                  </a:lnTo>
                  <a:lnTo>
                    <a:pt x="79292" y="628899"/>
                  </a:lnTo>
                  <a:lnTo>
                    <a:pt x="82136" y="659046"/>
                  </a:lnTo>
                  <a:lnTo>
                    <a:pt x="96585" y="700614"/>
                  </a:lnTo>
                  <a:lnTo>
                    <a:pt x="121520" y="731743"/>
                  </a:lnTo>
                  <a:lnTo>
                    <a:pt x="159701" y="753449"/>
                  </a:lnTo>
                  <a:lnTo>
                    <a:pt x="203767" y="761512"/>
                  </a:lnTo>
                  <a:lnTo>
                    <a:pt x="235992" y="763120"/>
                  </a:lnTo>
                  <a:lnTo>
                    <a:pt x="268138" y="761512"/>
                  </a:lnTo>
                  <a:lnTo>
                    <a:pt x="269445" y="761512"/>
                  </a:lnTo>
                  <a:lnTo>
                    <a:pt x="314906" y="752160"/>
                  </a:lnTo>
                  <a:lnTo>
                    <a:pt x="331345" y="703747"/>
                  </a:lnTo>
                  <a:lnTo>
                    <a:pt x="331410" y="679932"/>
                  </a:lnTo>
                  <a:lnTo>
                    <a:pt x="329354" y="657129"/>
                  </a:lnTo>
                  <a:lnTo>
                    <a:pt x="324273" y="638430"/>
                  </a:lnTo>
                  <a:lnTo>
                    <a:pt x="305201" y="620000"/>
                  </a:lnTo>
                  <a:lnTo>
                    <a:pt x="277193" y="611135"/>
                  </a:lnTo>
                  <a:lnTo>
                    <a:pt x="251787" y="608370"/>
                  </a:lnTo>
                  <a:lnTo>
                    <a:pt x="239580" y="608370"/>
                  </a:lnTo>
                  <a:lnTo>
                    <a:pt x="254062" y="606954"/>
                  </a:lnTo>
                  <a:lnTo>
                    <a:pt x="285489" y="606276"/>
                  </a:lnTo>
                  <a:lnTo>
                    <a:pt x="469512" y="606276"/>
                  </a:lnTo>
                  <a:lnTo>
                    <a:pt x="464174" y="584029"/>
                  </a:lnTo>
                  <a:lnTo>
                    <a:pt x="440540" y="525048"/>
                  </a:lnTo>
                  <a:lnTo>
                    <a:pt x="402843" y="461044"/>
                  </a:lnTo>
                  <a:lnTo>
                    <a:pt x="401309" y="454836"/>
                  </a:lnTo>
                  <a:lnTo>
                    <a:pt x="399951" y="438772"/>
                  </a:lnTo>
                  <a:lnTo>
                    <a:pt x="403633" y="416696"/>
                  </a:lnTo>
                  <a:lnTo>
                    <a:pt x="412431" y="400993"/>
                  </a:lnTo>
                  <a:close/>
                </a:path>
                <a:path extrusionOk="0" h="763269" w="604519">
                  <a:moveTo>
                    <a:pt x="469512" y="606276"/>
                  </a:moveTo>
                  <a:lnTo>
                    <a:pt x="285489" y="606276"/>
                  </a:lnTo>
                  <a:lnTo>
                    <a:pt x="322196" y="610997"/>
                  </a:lnTo>
                  <a:lnTo>
                    <a:pt x="351577" y="625871"/>
                  </a:lnTo>
                  <a:lnTo>
                    <a:pt x="360497" y="640982"/>
                  </a:lnTo>
                  <a:lnTo>
                    <a:pt x="365739" y="664223"/>
                  </a:lnTo>
                  <a:lnTo>
                    <a:pt x="367600" y="695135"/>
                  </a:lnTo>
                  <a:lnTo>
                    <a:pt x="366427" y="731743"/>
                  </a:lnTo>
                  <a:lnTo>
                    <a:pt x="366379" y="733256"/>
                  </a:lnTo>
                  <a:lnTo>
                    <a:pt x="365898" y="740860"/>
                  </a:lnTo>
                  <a:lnTo>
                    <a:pt x="365848" y="741644"/>
                  </a:lnTo>
                  <a:lnTo>
                    <a:pt x="370740" y="749252"/>
                  </a:lnTo>
                  <a:lnTo>
                    <a:pt x="377912" y="750847"/>
                  </a:lnTo>
                  <a:lnTo>
                    <a:pt x="395505" y="754085"/>
                  </a:lnTo>
                  <a:lnTo>
                    <a:pt x="417869" y="756094"/>
                  </a:lnTo>
                  <a:lnTo>
                    <a:pt x="442753" y="755082"/>
                  </a:lnTo>
                  <a:lnTo>
                    <a:pt x="477717" y="736775"/>
                  </a:lnTo>
                  <a:lnTo>
                    <a:pt x="481180" y="680334"/>
                  </a:lnTo>
                  <a:lnTo>
                    <a:pt x="476727" y="636341"/>
                  </a:lnTo>
                  <a:lnTo>
                    <a:pt x="469512" y="606276"/>
                  </a:lnTo>
                  <a:close/>
                </a:path>
                <a:path extrusionOk="0" h="763269" w="604519">
                  <a:moveTo>
                    <a:pt x="268708" y="0"/>
                  </a:moveTo>
                  <a:lnTo>
                    <a:pt x="213294" y="12893"/>
                  </a:lnTo>
                  <a:lnTo>
                    <a:pt x="169343" y="37207"/>
                  </a:lnTo>
                  <a:lnTo>
                    <a:pt x="122863" y="92623"/>
                  </a:lnTo>
                  <a:lnTo>
                    <a:pt x="116443" y="100109"/>
                  </a:lnTo>
                  <a:lnTo>
                    <a:pt x="108311" y="105074"/>
                  </a:lnTo>
                  <a:lnTo>
                    <a:pt x="99354" y="108323"/>
                  </a:lnTo>
                  <a:lnTo>
                    <a:pt x="80974" y="113166"/>
                  </a:lnTo>
                  <a:lnTo>
                    <a:pt x="71921" y="116128"/>
                  </a:lnTo>
                  <a:lnTo>
                    <a:pt x="24788" y="155379"/>
                  </a:lnTo>
                  <a:lnTo>
                    <a:pt x="6665" y="194197"/>
                  </a:lnTo>
                  <a:lnTo>
                    <a:pt x="0" y="237758"/>
                  </a:lnTo>
                  <a:lnTo>
                    <a:pt x="4704" y="282182"/>
                  </a:lnTo>
                  <a:lnTo>
                    <a:pt x="20690" y="323589"/>
                  </a:lnTo>
                  <a:lnTo>
                    <a:pt x="54575" y="365477"/>
                  </a:lnTo>
                  <a:lnTo>
                    <a:pt x="97472" y="392110"/>
                  </a:lnTo>
                  <a:lnTo>
                    <a:pt x="145603" y="405724"/>
                  </a:lnTo>
                  <a:lnTo>
                    <a:pt x="195187" y="408555"/>
                  </a:lnTo>
                  <a:lnTo>
                    <a:pt x="210218" y="407980"/>
                  </a:lnTo>
                  <a:lnTo>
                    <a:pt x="225790" y="406940"/>
                  </a:lnTo>
                  <a:lnTo>
                    <a:pt x="241230" y="404817"/>
                  </a:lnTo>
                  <a:lnTo>
                    <a:pt x="255863" y="400993"/>
                  </a:lnTo>
                  <a:lnTo>
                    <a:pt x="412431" y="400993"/>
                  </a:lnTo>
                  <a:lnTo>
                    <a:pt x="417218" y="392448"/>
                  </a:lnTo>
                  <a:lnTo>
                    <a:pt x="441326" y="369132"/>
                  </a:lnTo>
                  <a:lnTo>
                    <a:pt x="467793" y="350704"/>
                  </a:lnTo>
                  <a:lnTo>
                    <a:pt x="495249" y="334009"/>
                  </a:lnTo>
                  <a:lnTo>
                    <a:pt x="522327" y="315891"/>
                  </a:lnTo>
                  <a:lnTo>
                    <a:pt x="547660" y="293194"/>
                  </a:lnTo>
                  <a:lnTo>
                    <a:pt x="569878" y="262765"/>
                  </a:lnTo>
                  <a:lnTo>
                    <a:pt x="582700" y="232895"/>
                  </a:lnTo>
                  <a:lnTo>
                    <a:pt x="498379" y="232895"/>
                  </a:lnTo>
                  <a:lnTo>
                    <a:pt x="482024" y="227526"/>
                  </a:lnTo>
                  <a:lnTo>
                    <a:pt x="470934" y="212778"/>
                  </a:lnTo>
                  <a:lnTo>
                    <a:pt x="463519" y="191143"/>
                  </a:lnTo>
                  <a:lnTo>
                    <a:pt x="458189" y="165114"/>
                  </a:lnTo>
                  <a:lnTo>
                    <a:pt x="444191" y="116762"/>
                  </a:lnTo>
                  <a:lnTo>
                    <a:pt x="421141" y="74898"/>
                  </a:lnTo>
                  <a:lnTo>
                    <a:pt x="390554" y="40907"/>
                  </a:lnTo>
                  <a:lnTo>
                    <a:pt x="353944" y="16171"/>
                  </a:lnTo>
                  <a:lnTo>
                    <a:pt x="312824" y="2074"/>
                  </a:lnTo>
                  <a:lnTo>
                    <a:pt x="268708" y="0"/>
                  </a:lnTo>
                  <a:close/>
                </a:path>
                <a:path extrusionOk="0" h="763269" w="604519">
                  <a:moveTo>
                    <a:pt x="601827" y="88201"/>
                  </a:moveTo>
                  <a:lnTo>
                    <a:pt x="562636" y="95979"/>
                  </a:lnTo>
                  <a:lnTo>
                    <a:pt x="561148" y="98016"/>
                  </a:lnTo>
                  <a:lnTo>
                    <a:pt x="561026" y="108323"/>
                  </a:lnTo>
                  <a:lnTo>
                    <a:pt x="560503" y="130682"/>
                  </a:lnTo>
                  <a:lnTo>
                    <a:pt x="553637" y="175042"/>
                  </a:lnTo>
                  <a:lnTo>
                    <a:pt x="534850" y="215215"/>
                  </a:lnTo>
                  <a:lnTo>
                    <a:pt x="498379" y="232895"/>
                  </a:lnTo>
                  <a:lnTo>
                    <a:pt x="582700" y="232895"/>
                  </a:lnTo>
                  <a:lnTo>
                    <a:pt x="587614" y="221446"/>
                  </a:lnTo>
                  <a:lnTo>
                    <a:pt x="599501" y="166084"/>
                  </a:lnTo>
                  <a:lnTo>
                    <a:pt x="604169" y="93522"/>
                  </a:lnTo>
                  <a:lnTo>
                    <a:pt x="604169" y="90538"/>
                  </a:lnTo>
                  <a:lnTo>
                    <a:pt x="601827" y="88201"/>
                  </a:lnTo>
                  <a:close/>
                </a:path>
              </a:pathLst>
            </a:custGeom>
            <a:solidFill>
              <a:srgbClr val="6D4A7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45"/>
            <p:cNvSpPr/>
            <p:nvPr/>
          </p:nvSpPr>
          <p:spPr>
            <a:xfrm>
              <a:off x="1571590" y="1073047"/>
              <a:ext cx="30480" cy="34290"/>
            </a:xfrm>
            <a:custGeom>
              <a:rect b="b" l="l" r="r" t="t"/>
              <a:pathLst>
                <a:path extrusionOk="0" h="34290" w="30480">
                  <a:moveTo>
                    <a:pt x="9808" y="0"/>
                  </a:moveTo>
                  <a:lnTo>
                    <a:pt x="1638" y="7595"/>
                  </a:lnTo>
                  <a:lnTo>
                    <a:pt x="0" y="19226"/>
                  </a:lnTo>
                  <a:lnTo>
                    <a:pt x="2026" y="31257"/>
                  </a:lnTo>
                  <a:lnTo>
                    <a:pt x="2734" y="34073"/>
                  </a:lnTo>
                  <a:lnTo>
                    <a:pt x="6211" y="33786"/>
                  </a:lnTo>
                  <a:lnTo>
                    <a:pt x="6783" y="30922"/>
                  </a:lnTo>
                  <a:lnTo>
                    <a:pt x="10195" y="20554"/>
                  </a:lnTo>
                  <a:lnTo>
                    <a:pt x="15304" y="13214"/>
                  </a:lnTo>
                  <a:lnTo>
                    <a:pt x="21352" y="8388"/>
                  </a:lnTo>
                  <a:lnTo>
                    <a:pt x="27581" y="5564"/>
                  </a:lnTo>
                  <a:lnTo>
                    <a:pt x="30069" y="4749"/>
                  </a:lnTo>
                  <a:lnTo>
                    <a:pt x="29892" y="650"/>
                  </a:lnTo>
                  <a:lnTo>
                    <a:pt x="27373" y="75"/>
                  </a:lnTo>
                  <a:lnTo>
                    <a:pt x="980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302" name="Google Shape;302;p45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342811" y="1062445"/>
              <a:ext cx="100824" cy="16642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03" name="Google Shape;303;p45"/>
          <p:cNvSpPr/>
          <p:nvPr/>
        </p:nvSpPr>
        <p:spPr>
          <a:xfrm>
            <a:off x="1427845" y="529876"/>
            <a:ext cx="652844" cy="483703"/>
          </a:xfrm>
          <a:custGeom>
            <a:rect b="b" l="l" r="r" t="t"/>
            <a:pathLst>
              <a:path extrusionOk="0" h="634365" w="876300">
                <a:moveTo>
                  <a:pt x="267804" y="474662"/>
                </a:moveTo>
                <a:lnTo>
                  <a:pt x="267182" y="467029"/>
                </a:lnTo>
                <a:lnTo>
                  <a:pt x="265722" y="458851"/>
                </a:lnTo>
                <a:lnTo>
                  <a:pt x="264782" y="450126"/>
                </a:lnTo>
                <a:lnTo>
                  <a:pt x="262915" y="442226"/>
                </a:lnTo>
                <a:lnTo>
                  <a:pt x="257187" y="428040"/>
                </a:lnTo>
                <a:lnTo>
                  <a:pt x="253161" y="422046"/>
                </a:lnTo>
                <a:lnTo>
                  <a:pt x="247954" y="417144"/>
                </a:lnTo>
                <a:lnTo>
                  <a:pt x="243217" y="412229"/>
                </a:lnTo>
                <a:lnTo>
                  <a:pt x="236816" y="409778"/>
                </a:lnTo>
                <a:lnTo>
                  <a:pt x="221665" y="409778"/>
                </a:lnTo>
                <a:lnTo>
                  <a:pt x="193967" y="440855"/>
                </a:lnTo>
                <a:lnTo>
                  <a:pt x="189699" y="466217"/>
                </a:lnTo>
                <a:lnTo>
                  <a:pt x="189699" y="470573"/>
                </a:lnTo>
                <a:lnTo>
                  <a:pt x="189230" y="477113"/>
                </a:lnTo>
                <a:lnTo>
                  <a:pt x="188277" y="485838"/>
                </a:lnTo>
                <a:lnTo>
                  <a:pt x="187782" y="492391"/>
                </a:lnTo>
                <a:lnTo>
                  <a:pt x="187032" y="498932"/>
                </a:lnTo>
                <a:lnTo>
                  <a:pt x="174294" y="540092"/>
                </a:lnTo>
                <a:lnTo>
                  <a:pt x="169799" y="543090"/>
                </a:lnTo>
                <a:lnTo>
                  <a:pt x="160324" y="543090"/>
                </a:lnTo>
                <a:lnTo>
                  <a:pt x="133032" y="508584"/>
                </a:lnTo>
                <a:lnTo>
                  <a:pt x="124866" y="466826"/>
                </a:lnTo>
                <a:lnTo>
                  <a:pt x="122948" y="424345"/>
                </a:lnTo>
                <a:lnTo>
                  <a:pt x="122910" y="307530"/>
                </a:lnTo>
                <a:lnTo>
                  <a:pt x="171919" y="304266"/>
                </a:lnTo>
                <a:lnTo>
                  <a:pt x="179031" y="304266"/>
                </a:lnTo>
                <a:lnTo>
                  <a:pt x="186385" y="303987"/>
                </a:lnTo>
                <a:lnTo>
                  <a:pt x="225691" y="289814"/>
                </a:lnTo>
                <a:lnTo>
                  <a:pt x="235877" y="258457"/>
                </a:lnTo>
                <a:lnTo>
                  <a:pt x="235165" y="249770"/>
                </a:lnTo>
                <a:lnTo>
                  <a:pt x="212432" y="217576"/>
                </a:lnTo>
                <a:lnTo>
                  <a:pt x="197510" y="214299"/>
                </a:lnTo>
                <a:lnTo>
                  <a:pt x="180454" y="214706"/>
                </a:lnTo>
                <a:lnTo>
                  <a:pt x="160566" y="215925"/>
                </a:lnTo>
                <a:lnTo>
                  <a:pt x="122910" y="217576"/>
                </a:lnTo>
                <a:lnTo>
                  <a:pt x="122859" y="201269"/>
                </a:lnTo>
                <a:lnTo>
                  <a:pt x="122199" y="152958"/>
                </a:lnTo>
                <a:lnTo>
                  <a:pt x="121805" y="107556"/>
                </a:lnTo>
                <a:lnTo>
                  <a:pt x="120065" y="50711"/>
                </a:lnTo>
                <a:lnTo>
                  <a:pt x="120065" y="39268"/>
                </a:lnTo>
                <a:lnTo>
                  <a:pt x="119595" y="32448"/>
                </a:lnTo>
                <a:lnTo>
                  <a:pt x="91186" y="0"/>
                </a:lnTo>
                <a:lnTo>
                  <a:pt x="81711" y="0"/>
                </a:lnTo>
                <a:lnTo>
                  <a:pt x="49022" y="19939"/>
                </a:lnTo>
                <a:lnTo>
                  <a:pt x="42633" y="44170"/>
                </a:lnTo>
                <a:lnTo>
                  <a:pt x="42633" y="132499"/>
                </a:lnTo>
                <a:lnTo>
                  <a:pt x="44056" y="220840"/>
                </a:lnTo>
                <a:lnTo>
                  <a:pt x="36017" y="222478"/>
                </a:lnTo>
                <a:lnTo>
                  <a:pt x="3378" y="245376"/>
                </a:lnTo>
                <a:lnTo>
                  <a:pt x="0" y="266649"/>
                </a:lnTo>
                <a:lnTo>
                  <a:pt x="850" y="277025"/>
                </a:lnTo>
                <a:lnTo>
                  <a:pt x="28067" y="308152"/>
                </a:lnTo>
                <a:lnTo>
                  <a:pt x="44767" y="310807"/>
                </a:lnTo>
                <a:lnTo>
                  <a:pt x="44767" y="417957"/>
                </a:lnTo>
                <a:lnTo>
                  <a:pt x="45961" y="456907"/>
                </a:lnTo>
                <a:lnTo>
                  <a:pt x="50088" y="497090"/>
                </a:lnTo>
                <a:lnTo>
                  <a:pt x="58966" y="535990"/>
                </a:lnTo>
                <a:lnTo>
                  <a:pt x="73888" y="571715"/>
                </a:lnTo>
                <a:lnTo>
                  <a:pt x="107289" y="610171"/>
                </a:lnTo>
                <a:lnTo>
                  <a:pt x="141732" y="628675"/>
                </a:lnTo>
                <a:lnTo>
                  <a:pt x="164122" y="631431"/>
                </a:lnTo>
                <a:lnTo>
                  <a:pt x="177444" y="630567"/>
                </a:lnTo>
                <a:lnTo>
                  <a:pt x="220459" y="610120"/>
                </a:lnTo>
                <a:lnTo>
                  <a:pt x="248932" y="571055"/>
                </a:lnTo>
                <a:lnTo>
                  <a:pt x="261454" y="534098"/>
                </a:lnTo>
                <a:lnTo>
                  <a:pt x="267411" y="494538"/>
                </a:lnTo>
                <a:lnTo>
                  <a:pt x="267804" y="481761"/>
                </a:lnTo>
                <a:lnTo>
                  <a:pt x="267804" y="474662"/>
                </a:lnTo>
                <a:close/>
              </a:path>
              <a:path extrusionOk="0" h="634365" w="876300">
                <a:moveTo>
                  <a:pt x="581748" y="440855"/>
                </a:moveTo>
                <a:lnTo>
                  <a:pt x="580326" y="401396"/>
                </a:lnTo>
                <a:lnTo>
                  <a:pt x="576021" y="361518"/>
                </a:lnTo>
                <a:lnTo>
                  <a:pt x="567905" y="323481"/>
                </a:lnTo>
                <a:lnTo>
                  <a:pt x="546455" y="273951"/>
                </a:lnTo>
                <a:lnTo>
                  <a:pt x="511378" y="236372"/>
                </a:lnTo>
                <a:lnTo>
                  <a:pt x="460273" y="217208"/>
                </a:lnTo>
                <a:lnTo>
                  <a:pt x="438937" y="215925"/>
                </a:lnTo>
                <a:lnTo>
                  <a:pt x="429094" y="216344"/>
                </a:lnTo>
                <a:lnTo>
                  <a:pt x="391439" y="225640"/>
                </a:lnTo>
                <a:lnTo>
                  <a:pt x="365023" y="238836"/>
                </a:lnTo>
                <a:lnTo>
                  <a:pt x="365023" y="64617"/>
                </a:lnTo>
                <a:lnTo>
                  <a:pt x="363677" y="44983"/>
                </a:lnTo>
                <a:lnTo>
                  <a:pt x="363677" y="38430"/>
                </a:lnTo>
                <a:lnTo>
                  <a:pt x="363156" y="33807"/>
                </a:lnTo>
                <a:lnTo>
                  <a:pt x="359410" y="22352"/>
                </a:lnTo>
                <a:lnTo>
                  <a:pt x="354825" y="15265"/>
                </a:lnTo>
                <a:lnTo>
                  <a:pt x="348691" y="9817"/>
                </a:lnTo>
                <a:lnTo>
                  <a:pt x="342544" y="3810"/>
                </a:lnTo>
                <a:lnTo>
                  <a:pt x="334733" y="812"/>
                </a:lnTo>
                <a:lnTo>
                  <a:pt x="325259" y="812"/>
                </a:lnTo>
                <a:lnTo>
                  <a:pt x="289610" y="28219"/>
                </a:lnTo>
                <a:lnTo>
                  <a:pt x="286956" y="44983"/>
                </a:lnTo>
                <a:lnTo>
                  <a:pt x="286981" y="91376"/>
                </a:lnTo>
                <a:lnTo>
                  <a:pt x="287858" y="321500"/>
                </a:lnTo>
                <a:lnTo>
                  <a:pt x="288315" y="521284"/>
                </a:lnTo>
                <a:lnTo>
                  <a:pt x="287578" y="534098"/>
                </a:lnTo>
                <a:lnTo>
                  <a:pt x="287578" y="541731"/>
                </a:lnTo>
                <a:lnTo>
                  <a:pt x="288315" y="557822"/>
                </a:lnTo>
                <a:lnTo>
                  <a:pt x="288315" y="580720"/>
                </a:lnTo>
                <a:lnTo>
                  <a:pt x="303923" y="617524"/>
                </a:lnTo>
                <a:lnTo>
                  <a:pt x="317982" y="625703"/>
                </a:lnTo>
                <a:lnTo>
                  <a:pt x="327456" y="625703"/>
                </a:lnTo>
                <a:lnTo>
                  <a:pt x="360121" y="605764"/>
                </a:lnTo>
                <a:lnTo>
                  <a:pt x="366483" y="581533"/>
                </a:lnTo>
                <a:lnTo>
                  <a:pt x="366445" y="552551"/>
                </a:lnTo>
                <a:lnTo>
                  <a:pt x="365760" y="466217"/>
                </a:lnTo>
                <a:lnTo>
                  <a:pt x="365760" y="351701"/>
                </a:lnTo>
                <a:lnTo>
                  <a:pt x="398437" y="318985"/>
                </a:lnTo>
                <a:lnTo>
                  <a:pt x="440397" y="304266"/>
                </a:lnTo>
                <a:lnTo>
                  <a:pt x="449592" y="304825"/>
                </a:lnTo>
                <a:lnTo>
                  <a:pt x="485952" y="329361"/>
                </a:lnTo>
                <a:lnTo>
                  <a:pt x="500202" y="380746"/>
                </a:lnTo>
                <a:lnTo>
                  <a:pt x="503923" y="426542"/>
                </a:lnTo>
                <a:lnTo>
                  <a:pt x="504304" y="441667"/>
                </a:lnTo>
                <a:lnTo>
                  <a:pt x="503923" y="478485"/>
                </a:lnTo>
                <a:lnTo>
                  <a:pt x="501815" y="552297"/>
                </a:lnTo>
                <a:lnTo>
                  <a:pt x="501497" y="589724"/>
                </a:lnTo>
                <a:lnTo>
                  <a:pt x="518121" y="626529"/>
                </a:lnTo>
                <a:lnTo>
                  <a:pt x="539800" y="633882"/>
                </a:lnTo>
                <a:lnTo>
                  <a:pt x="549402" y="632917"/>
                </a:lnTo>
                <a:lnTo>
                  <a:pt x="576605" y="601370"/>
                </a:lnTo>
                <a:lnTo>
                  <a:pt x="579018" y="565238"/>
                </a:lnTo>
                <a:lnTo>
                  <a:pt x="579691" y="529653"/>
                </a:lnTo>
                <a:lnTo>
                  <a:pt x="581367" y="476643"/>
                </a:lnTo>
                <a:lnTo>
                  <a:pt x="581748" y="440855"/>
                </a:lnTo>
                <a:close/>
              </a:path>
              <a:path extrusionOk="0" h="634365" w="876300">
                <a:moveTo>
                  <a:pt x="875919" y="551281"/>
                </a:moveTo>
                <a:lnTo>
                  <a:pt x="873150" y="535317"/>
                </a:lnTo>
                <a:lnTo>
                  <a:pt x="873099" y="535127"/>
                </a:lnTo>
                <a:lnTo>
                  <a:pt x="845337" y="507974"/>
                </a:lnTo>
                <a:lnTo>
                  <a:pt x="837501" y="507098"/>
                </a:lnTo>
                <a:lnTo>
                  <a:pt x="833755" y="507098"/>
                </a:lnTo>
                <a:lnTo>
                  <a:pt x="810552" y="518553"/>
                </a:lnTo>
                <a:lnTo>
                  <a:pt x="807732" y="520192"/>
                </a:lnTo>
                <a:lnTo>
                  <a:pt x="804824" y="522109"/>
                </a:lnTo>
                <a:lnTo>
                  <a:pt x="796391" y="528650"/>
                </a:lnTo>
                <a:lnTo>
                  <a:pt x="790460" y="532460"/>
                </a:lnTo>
                <a:lnTo>
                  <a:pt x="784212" y="535736"/>
                </a:lnTo>
                <a:lnTo>
                  <a:pt x="778065" y="538467"/>
                </a:lnTo>
                <a:lnTo>
                  <a:pt x="771194" y="539813"/>
                </a:lnTo>
                <a:lnTo>
                  <a:pt x="763701" y="539813"/>
                </a:lnTo>
                <a:lnTo>
                  <a:pt x="720293" y="521830"/>
                </a:lnTo>
                <a:lnTo>
                  <a:pt x="695426" y="477659"/>
                </a:lnTo>
                <a:lnTo>
                  <a:pt x="746633" y="469480"/>
                </a:lnTo>
                <a:lnTo>
                  <a:pt x="759421" y="466928"/>
                </a:lnTo>
                <a:lnTo>
                  <a:pt x="772185" y="464159"/>
                </a:lnTo>
                <a:lnTo>
                  <a:pt x="784961" y="461200"/>
                </a:lnTo>
                <a:lnTo>
                  <a:pt x="797737" y="458025"/>
                </a:lnTo>
                <a:lnTo>
                  <a:pt x="805141" y="456349"/>
                </a:lnTo>
                <a:lnTo>
                  <a:pt x="844829" y="441464"/>
                </a:lnTo>
                <a:lnTo>
                  <a:pt x="870178" y="408038"/>
                </a:lnTo>
                <a:lnTo>
                  <a:pt x="873391" y="388505"/>
                </a:lnTo>
                <a:lnTo>
                  <a:pt x="873379" y="370928"/>
                </a:lnTo>
                <a:lnTo>
                  <a:pt x="867359" y="329971"/>
                </a:lnTo>
                <a:lnTo>
                  <a:pt x="857999" y="303987"/>
                </a:lnTo>
                <a:lnTo>
                  <a:pt x="856538" y="300329"/>
                </a:lnTo>
                <a:lnTo>
                  <a:pt x="832612" y="263372"/>
                </a:lnTo>
                <a:lnTo>
                  <a:pt x="801230" y="235762"/>
                </a:lnTo>
                <a:lnTo>
                  <a:pt x="794931" y="232232"/>
                </a:lnTo>
                <a:lnTo>
                  <a:pt x="794931" y="368071"/>
                </a:lnTo>
                <a:lnTo>
                  <a:pt x="783475" y="371538"/>
                </a:lnTo>
                <a:lnTo>
                  <a:pt x="771118" y="374611"/>
                </a:lnTo>
                <a:lnTo>
                  <a:pt x="757872" y="377266"/>
                </a:lnTo>
                <a:lnTo>
                  <a:pt x="743724" y="379514"/>
                </a:lnTo>
                <a:lnTo>
                  <a:pt x="716762" y="384429"/>
                </a:lnTo>
                <a:lnTo>
                  <a:pt x="708228" y="385508"/>
                </a:lnTo>
                <a:lnTo>
                  <a:pt x="699998" y="386880"/>
                </a:lnTo>
                <a:lnTo>
                  <a:pt x="691883" y="388505"/>
                </a:lnTo>
                <a:lnTo>
                  <a:pt x="691883" y="381965"/>
                </a:lnTo>
                <a:lnTo>
                  <a:pt x="692581" y="374611"/>
                </a:lnTo>
                <a:lnTo>
                  <a:pt x="692607" y="374332"/>
                </a:lnTo>
                <a:lnTo>
                  <a:pt x="694067" y="365607"/>
                </a:lnTo>
                <a:lnTo>
                  <a:pt x="708215" y="327444"/>
                </a:lnTo>
                <a:lnTo>
                  <a:pt x="743724" y="303987"/>
                </a:lnTo>
                <a:lnTo>
                  <a:pt x="750595" y="305079"/>
                </a:lnTo>
                <a:lnTo>
                  <a:pt x="757250" y="308356"/>
                </a:lnTo>
                <a:lnTo>
                  <a:pt x="763917" y="311086"/>
                </a:lnTo>
                <a:lnTo>
                  <a:pt x="769848" y="315442"/>
                </a:lnTo>
                <a:lnTo>
                  <a:pt x="780262" y="327444"/>
                </a:lnTo>
                <a:lnTo>
                  <a:pt x="784529" y="334518"/>
                </a:lnTo>
                <a:lnTo>
                  <a:pt x="787857" y="342709"/>
                </a:lnTo>
                <a:lnTo>
                  <a:pt x="790409" y="348589"/>
                </a:lnTo>
                <a:lnTo>
                  <a:pt x="792454" y="354774"/>
                </a:lnTo>
                <a:lnTo>
                  <a:pt x="793953" y="361264"/>
                </a:lnTo>
                <a:lnTo>
                  <a:pt x="794931" y="368071"/>
                </a:lnTo>
                <a:lnTo>
                  <a:pt x="794931" y="232232"/>
                </a:lnTo>
                <a:lnTo>
                  <a:pt x="751433" y="216750"/>
                </a:lnTo>
                <a:lnTo>
                  <a:pt x="738098" y="215925"/>
                </a:lnTo>
                <a:lnTo>
                  <a:pt x="717296" y="217868"/>
                </a:lnTo>
                <a:lnTo>
                  <a:pt x="681062" y="233413"/>
                </a:lnTo>
                <a:lnTo>
                  <a:pt x="651992" y="263118"/>
                </a:lnTo>
                <a:lnTo>
                  <a:pt x="630288" y="301142"/>
                </a:lnTo>
                <a:lnTo>
                  <a:pt x="616115" y="346494"/>
                </a:lnTo>
                <a:lnTo>
                  <a:pt x="609752" y="396392"/>
                </a:lnTo>
                <a:lnTo>
                  <a:pt x="609663" y="408038"/>
                </a:lnTo>
                <a:lnTo>
                  <a:pt x="609549" y="422871"/>
                </a:lnTo>
                <a:lnTo>
                  <a:pt x="614857" y="474192"/>
                </a:lnTo>
                <a:lnTo>
                  <a:pt x="627964" y="521830"/>
                </a:lnTo>
                <a:lnTo>
                  <a:pt x="649833" y="563956"/>
                </a:lnTo>
                <a:lnTo>
                  <a:pt x="679805" y="598716"/>
                </a:lnTo>
                <a:lnTo>
                  <a:pt x="718223" y="621411"/>
                </a:lnTo>
                <a:lnTo>
                  <a:pt x="765060" y="628980"/>
                </a:lnTo>
                <a:lnTo>
                  <a:pt x="771525" y="628675"/>
                </a:lnTo>
                <a:lnTo>
                  <a:pt x="814489" y="617321"/>
                </a:lnTo>
                <a:lnTo>
                  <a:pt x="849071" y="597077"/>
                </a:lnTo>
                <a:lnTo>
                  <a:pt x="875118" y="560070"/>
                </a:lnTo>
                <a:lnTo>
                  <a:pt x="875919" y="551281"/>
                </a:lnTo>
                <a:close/>
              </a:path>
            </a:pathLst>
          </a:custGeom>
          <a:solidFill>
            <a:srgbClr val="F1BA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45"/>
          <p:cNvSpPr/>
          <p:nvPr/>
        </p:nvSpPr>
        <p:spPr>
          <a:xfrm>
            <a:off x="2220978" y="529876"/>
            <a:ext cx="1458017" cy="483703"/>
          </a:xfrm>
          <a:custGeom>
            <a:rect b="b" l="l" r="r" t="t"/>
            <a:pathLst>
              <a:path extrusionOk="0" h="634365" w="1957070">
                <a:moveTo>
                  <a:pt x="324662" y="580720"/>
                </a:moveTo>
                <a:lnTo>
                  <a:pt x="307301" y="543902"/>
                </a:lnTo>
                <a:lnTo>
                  <a:pt x="285623" y="536549"/>
                </a:lnTo>
                <a:lnTo>
                  <a:pt x="271424" y="536752"/>
                </a:lnTo>
                <a:lnTo>
                  <a:pt x="199821" y="540435"/>
                </a:lnTo>
                <a:lnTo>
                  <a:pt x="156210" y="541820"/>
                </a:lnTo>
                <a:lnTo>
                  <a:pt x="112204" y="542277"/>
                </a:lnTo>
                <a:lnTo>
                  <a:pt x="110540" y="528104"/>
                </a:lnTo>
                <a:lnTo>
                  <a:pt x="110121" y="521017"/>
                </a:lnTo>
                <a:lnTo>
                  <a:pt x="109918" y="506564"/>
                </a:lnTo>
                <a:lnTo>
                  <a:pt x="109397" y="498932"/>
                </a:lnTo>
                <a:lnTo>
                  <a:pt x="107124" y="444944"/>
                </a:lnTo>
                <a:lnTo>
                  <a:pt x="105524" y="363918"/>
                </a:lnTo>
                <a:lnTo>
                  <a:pt x="105130" y="282181"/>
                </a:lnTo>
                <a:lnTo>
                  <a:pt x="105130" y="254368"/>
                </a:lnTo>
                <a:lnTo>
                  <a:pt x="115481" y="253301"/>
                </a:lnTo>
                <a:lnTo>
                  <a:pt x="125907" y="252526"/>
                </a:lnTo>
                <a:lnTo>
                  <a:pt x="136436" y="252069"/>
                </a:lnTo>
                <a:lnTo>
                  <a:pt x="147078" y="251917"/>
                </a:lnTo>
                <a:lnTo>
                  <a:pt x="238683" y="251917"/>
                </a:lnTo>
                <a:lnTo>
                  <a:pt x="247738" y="251307"/>
                </a:lnTo>
                <a:lnTo>
                  <a:pt x="283806" y="228409"/>
                </a:lnTo>
                <a:lnTo>
                  <a:pt x="287705" y="206933"/>
                </a:lnTo>
                <a:lnTo>
                  <a:pt x="287007" y="198234"/>
                </a:lnTo>
                <a:lnTo>
                  <a:pt x="263728" y="166039"/>
                </a:lnTo>
                <a:lnTo>
                  <a:pt x="248678" y="162763"/>
                </a:lnTo>
                <a:lnTo>
                  <a:pt x="205714" y="162814"/>
                </a:lnTo>
                <a:lnTo>
                  <a:pt x="134835" y="163995"/>
                </a:lnTo>
                <a:lnTo>
                  <a:pt x="106591" y="165214"/>
                </a:lnTo>
                <a:lnTo>
                  <a:pt x="106591" y="129222"/>
                </a:lnTo>
                <a:lnTo>
                  <a:pt x="129298" y="90995"/>
                </a:lnTo>
                <a:lnTo>
                  <a:pt x="184759" y="89154"/>
                </a:lnTo>
                <a:lnTo>
                  <a:pt x="200901" y="89560"/>
                </a:lnTo>
                <a:lnTo>
                  <a:pt x="216712" y="90792"/>
                </a:lnTo>
                <a:lnTo>
                  <a:pt x="224561" y="91249"/>
                </a:lnTo>
                <a:lnTo>
                  <a:pt x="248678" y="93243"/>
                </a:lnTo>
                <a:lnTo>
                  <a:pt x="263563" y="96507"/>
                </a:lnTo>
                <a:lnTo>
                  <a:pt x="268351" y="97066"/>
                </a:lnTo>
                <a:lnTo>
                  <a:pt x="273240" y="97332"/>
                </a:lnTo>
                <a:lnTo>
                  <a:pt x="278447" y="97332"/>
                </a:lnTo>
                <a:lnTo>
                  <a:pt x="311175" y="77038"/>
                </a:lnTo>
                <a:lnTo>
                  <a:pt x="317588" y="52349"/>
                </a:lnTo>
                <a:lnTo>
                  <a:pt x="317131" y="44577"/>
                </a:lnTo>
                <a:lnTo>
                  <a:pt x="292709" y="12268"/>
                </a:lnTo>
                <a:lnTo>
                  <a:pt x="286981" y="9537"/>
                </a:lnTo>
                <a:lnTo>
                  <a:pt x="279908" y="7632"/>
                </a:lnTo>
                <a:lnTo>
                  <a:pt x="263347" y="5461"/>
                </a:lnTo>
                <a:lnTo>
                  <a:pt x="255955" y="4902"/>
                </a:lnTo>
                <a:lnTo>
                  <a:pt x="249402" y="4902"/>
                </a:lnTo>
                <a:lnTo>
                  <a:pt x="241211" y="4140"/>
                </a:lnTo>
                <a:lnTo>
                  <a:pt x="200901" y="1219"/>
                </a:lnTo>
                <a:lnTo>
                  <a:pt x="184759" y="812"/>
                </a:lnTo>
                <a:lnTo>
                  <a:pt x="152082" y="1638"/>
                </a:lnTo>
                <a:lnTo>
                  <a:pt x="76949" y="6946"/>
                </a:lnTo>
                <a:lnTo>
                  <a:pt x="35179" y="12674"/>
                </a:lnTo>
                <a:lnTo>
                  <a:pt x="5549" y="43357"/>
                </a:lnTo>
                <a:lnTo>
                  <a:pt x="4267" y="55626"/>
                </a:lnTo>
                <a:lnTo>
                  <a:pt x="4749" y="62826"/>
                </a:lnTo>
                <a:lnTo>
                  <a:pt x="31953" y="98158"/>
                </a:lnTo>
                <a:lnTo>
                  <a:pt x="30060" y="120688"/>
                </a:lnTo>
                <a:lnTo>
                  <a:pt x="28600" y="143344"/>
                </a:lnTo>
                <a:lnTo>
                  <a:pt x="27559" y="166090"/>
                </a:lnTo>
                <a:lnTo>
                  <a:pt x="26962" y="188937"/>
                </a:lnTo>
                <a:lnTo>
                  <a:pt x="27012" y="312089"/>
                </a:lnTo>
                <a:lnTo>
                  <a:pt x="27686" y="409778"/>
                </a:lnTo>
                <a:lnTo>
                  <a:pt x="29667" y="475005"/>
                </a:lnTo>
                <a:lnTo>
                  <a:pt x="34137" y="539813"/>
                </a:lnTo>
                <a:lnTo>
                  <a:pt x="26974" y="541718"/>
                </a:lnTo>
                <a:lnTo>
                  <a:pt x="584" y="576072"/>
                </a:lnTo>
                <a:lnTo>
                  <a:pt x="0" y="583996"/>
                </a:lnTo>
                <a:lnTo>
                  <a:pt x="444" y="592124"/>
                </a:lnTo>
                <a:lnTo>
                  <a:pt x="24879" y="624890"/>
                </a:lnTo>
                <a:lnTo>
                  <a:pt x="47561" y="629793"/>
                </a:lnTo>
                <a:lnTo>
                  <a:pt x="55689" y="630885"/>
                </a:lnTo>
                <a:lnTo>
                  <a:pt x="62979" y="631431"/>
                </a:lnTo>
                <a:lnTo>
                  <a:pt x="107530" y="631380"/>
                </a:lnTo>
                <a:lnTo>
                  <a:pt x="141351" y="630618"/>
                </a:lnTo>
                <a:lnTo>
                  <a:pt x="178803" y="630148"/>
                </a:lnTo>
                <a:lnTo>
                  <a:pt x="241592" y="628154"/>
                </a:lnTo>
                <a:lnTo>
                  <a:pt x="291973" y="623798"/>
                </a:lnTo>
                <a:lnTo>
                  <a:pt x="322580" y="596811"/>
                </a:lnTo>
                <a:lnTo>
                  <a:pt x="324662" y="588899"/>
                </a:lnTo>
                <a:lnTo>
                  <a:pt x="324662" y="580720"/>
                </a:lnTo>
                <a:close/>
              </a:path>
              <a:path extrusionOk="0" h="634365" w="1957070">
                <a:moveTo>
                  <a:pt x="440524" y="587260"/>
                </a:moveTo>
                <a:lnTo>
                  <a:pt x="440474" y="198043"/>
                </a:lnTo>
                <a:lnTo>
                  <a:pt x="439788" y="150495"/>
                </a:lnTo>
                <a:lnTo>
                  <a:pt x="439394" y="107099"/>
                </a:lnTo>
                <a:lnTo>
                  <a:pt x="437705" y="52349"/>
                </a:lnTo>
                <a:lnTo>
                  <a:pt x="437705" y="41440"/>
                </a:lnTo>
                <a:lnTo>
                  <a:pt x="437184" y="34899"/>
                </a:lnTo>
                <a:lnTo>
                  <a:pt x="408774" y="2451"/>
                </a:lnTo>
                <a:lnTo>
                  <a:pt x="399300" y="2451"/>
                </a:lnTo>
                <a:lnTo>
                  <a:pt x="366636" y="22390"/>
                </a:lnTo>
                <a:lnTo>
                  <a:pt x="360260" y="46621"/>
                </a:lnTo>
                <a:lnTo>
                  <a:pt x="360299" y="81737"/>
                </a:lnTo>
                <a:lnTo>
                  <a:pt x="360883" y="186486"/>
                </a:lnTo>
                <a:lnTo>
                  <a:pt x="361556" y="221348"/>
                </a:lnTo>
                <a:lnTo>
                  <a:pt x="362267" y="291693"/>
                </a:lnTo>
                <a:lnTo>
                  <a:pt x="362343" y="557009"/>
                </a:lnTo>
                <a:lnTo>
                  <a:pt x="362673" y="565594"/>
                </a:lnTo>
                <a:lnTo>
                  <a:pt x="363080" y="586447"/>
                </a:lnTo>
                <a:lnTo>
                  <a:pt x="377964" y="623252"/>
                </a:lnTo>
                <a:lnTo>
                  <a:pt x="392010" y="631431"/>
                </a:lnTo>
                <a:lnTo>
                  <a:pt x="401485" y="631431"/>
                </a:lnTo>
                <a:lnTo>
                  <a:pt x="434149" y="611187"/>
                </a:lnTo>
                <a:lnTo>
                  <a:pt x="439813" y="595642"/>
                </a:lnTo>
                <a:lnTo>
                  <a:pt x="440524" y="587260"/>
                </a:lnTo>
                <a:close/>
              </a:path>
              <a:path extrusionOk="0" h="634365" w="1957070">
                <a:moveTo>
                  <a:pt x="740930" y="551281"/>
                </a:moveTo>
                <a:lnTo>
                  <a:pt x="740295" y="543814"/>
                </a:lnTo>
                <a:lnTo>
                  <a:pt x="740232" y="542937"/>
                </a:lnTo>
                <a:lnTo>
                  <a:pt x="739381" y="539813"/>
                </a:lnTo>
                <a:lnTo>
                  <a:pt x="738276" y="535736"/>
                </a:lnTo>
                <a:lnTo>
                  <a:pt x="738162" y="535317"/>
                </a:lnTo>
                <a:lnTo>
                  <a:pt x="738111" y="535127"/>
                </a:lnTo>
                <a:lnTo>
                  <a:pt x="710412" y="507974"/>
                </a:lnTo>
                <a:lnTo>
                  <a:pt x="702627" y="507098"/>
                </a:lnTo>
                <a:lnTo>
                  <a:pt x="698779" y="507098"/>
                </a:lnTo>
                <a:lnTo>
                  <a:pt x="675563" y="518553"/>
                </a:lnTo>
                <a:lnTo>
                  <a:pt x="672757" y="520192"/>
                </a:lnTo>
                <a:lnTo>
                  <a:pt x="669937" y="522109"/>
                </a:lnTo>
                <a:lnTo>
                  <a:pt x="667029" y="524281"/>
                </a:lnTo>
                <a:lnTo>
                  <a:pt x="661403" y="528650"/>
                </a:lnTo>
                <a:lnTo>
                  <a:pt x="655472" y="532460"/>
                </a:lnTo>
                <a:lnTo>
                  <a:pt x="649325" y="535736"/>
                </a:lnTo>
                <a:lnTo>
                  <a:pt x="643191" y="538467"/>
                </a:lnTo>
                <a:lnTo>
                  <a:pt x="636320" y="539813"/>
                </a:lnTo>
                <a:lnTo>
                  <a:pt x="628713" y="539813"/>
                </a:lnTo>
                <a:lnTo>
                  <a:pt x="585317" y="521830"/>
                </a:lnTo>
                <a:lnTo>
                  <a:pt x="560539" y="477659"/>
                </a:lnTo>
                <a:lnTo>
                  <a:pt x="611644" y="469480"/>
                </a:lnTo>
                <a:lnTo>
                  <a:pt x="624446" y="466928"/>
                </a:lnTo>
                <a:lnTo>
                  <a:pt x="637247" y="464159"/>
                </a:lnTo>
                <a:lnTo>
                  <a:pt x="650011" y="461200"/>
                </a:lnTo>
                <a:lnTo>
                  <a:pt x="662762" y="458025"/>
                </a:lnTo>
                <a:lnTo>
                  <a:pt x="670153" y="456349"/>
                </a:lnTo>
                <a:lnTo>
                  <a:pt x="709841" y="441464"/>
                </a:lnTo>
                <a:lnTo>
                  <a:pt x="735203" y="408038"/>
                </a:lnTo>
                <a:lnTo>
                  <a:pt x="738505" y="388505"/>
                </a:lnTo>
                <a:lnTo>
                  <a:pt x="738492" y="370928"/>
                </a:lnTo>
                <a:lnTo>
                  <a:pt x="738124" y="362280"/>
                </a:lnTo>
                <a:lnTo>
                  <a:pt x="736066" y="346494"/>
                </a:lnTo>
                <a:lnTo>
                  <a:pt x="735977" y="345770"/>
                </a:lnTo>
                <a:lnTo>
                  <a:pt x="732396" y="329971"/>
                </a:lnTo>
                <a:lnTo>
                  <a:pt x="727405" y="314896"/>
                </a:lnTo>
                <a:lnTo>
                  <a:pt x="723023" y="303987"/>
                </a:lnTo>
                <a:lnTo>
                  <a:pt x="721563" y="300329"/>
                </a:lnTo>
                <a:lnTo>
                  <a:pt x="697623" y="263372"/>
                </a:lnTo>
                <a:lnTo>
                  <a:pt x="666292" y="235762"/>
                </a:lnTo>
                <a:lnTo>
                  <a:pt x="659942" y="232219"/>
                </a:lnTo>
                <a:lnTo>
                  <a:pt x="659942" y="368071"/>
                </a:lnTo>
                <a:lnTo>
                  <a:pt x="648487" y="371538"/>
                </a:lnTo>
                <a:lnTo>
                  <a:pt x="636155" y="374611"/>
                </a:lnTo>
                <a:lnTo>
                  <a:pt x="622922" y="377266"/>
                </a:lnTo>
                <a:lnTo>
                  <a:pt x="608838" y="379514"/>
                </a:lnTo>
                <a:lnTo>
                  <a:pt x="581774" y="384429"/>
                </a:lnTo>
                <a:lnTo>
                  <a:pt x="573239" y="385508"/>
                </a:lnTo>
                <a:lnTo>
                  <a:pt x="565010" y="386880"/>
                </a:lnTo>
                <a:lnTo>
                  <a:pt x="556895" y="388505"/>
                </a:lnTo>
                <a:lnTo>
                  <a:pt x="556895" y="381965"/>
                </a:lnTo>
                <a:lnTo>
                  <a:pt x="557593" y="374611"/>
                </a:lnTo>
                <a:lnTo>
                  <a:pt x="557618" y="374332"/>
                </a:lnTo>
                <a:lnTo>
                  <a:pt x="559079" y="365607"/>
                </a:lnTo>
                <a:lnTo>
                  <a:pt x="573239" y="327444"/>
                </a:lnTo>
                <a:lnTo>
                  <a:pt x="608838" y="303987"/>
                </a:lnTo>
                <a:lnTo>
                  <a:pt x="615708" y="305079"/>
                </a:lnTo>
                <a:lnTo>
                  <a:pt x="622261" y="308356"/>
                </a:lnTo>
                <a:lnTo>
                  <a:pt x="628929" y="311086"/>
                </a:lnTo>
                <a:lnTo>
                  <a:pt x="634860" y="315442"/>
                </a:lnTo>
                <a:lnTo>
                  <a:pt x="645274" y="327444"/>
                </a:lnTo>
                <a:lnTo>
                  <a:pt x="649541" y="334518"/>
                </a:lnTo>
                <a:lnTo>
                  <a:pt x="652868" y="342709"/>
                </a:lnTo>
                <a:lnTo>
                  <a:pt x="655421" y="348589"/>
                </a:lnTo>
                <a:lnTo>
                  <a:pt x="657466" y="354774"/>
                </a:lnTo>
                <a:lnTo>
                  <a:pt x="658977" y="361264"/>
                </a:lnTo>
                <a:lnTo>
                  <a:pt x="659942" y="368071"/>
                </a:lnTo>
                <a:lnTo>
                  <a:pt x="659942" y="232219"/>
                </a:lnTo>
                <a:lnTo>
                  <a:pt x="616445" y="216750"/>
                </a:lnTo>
                <a:lnTo>
                  <a:pt x="603110" y="215925"/>
                </a:lnTo>
                <a:lnTo>
                  <a:pt x="582345" y="217868"/>
                </a:lnTo>
                <a:lnTo>
                  <a:pt x="546100" y="233413"/>
                </a:lnTo>
                <a:lnTo>
                  <a:pt x="517017" y="263118"/>
                </a:lnTo>
                <a:lnTo>
                  <a:pt x="495388" y="301142"/>
                </a:lnTo>
                <a:lnTo>
                  <a:pt x="481228" y="346494"/>
                </a:lnTo>
                <a:lnTo>
                  <a:pt x="474827" y="396392"/>
                </a:lnTo>
                <a:lnTo>
                  <a:pt x="474713" y="408038"/>
                </a:lnTo>
                <a:lnTo>
                  <a:pt x="474637" y="415493"/>
                </a:lnTo>
                <a:lnTo>
                  <a:pt x="479869" y="474192"/>
                </a:lnTo>
                <a:lnTo>
                  <a:pt x="492975" y="521830"/>
                </a:lnTo>
                <a:lnTo>
                  <a:pt x="514845" y="563956"/>
                </a:lnTo>
                <a:lnTo>
                  <a:pt x="544817" y="598716"/>
                </a:lnTo>
                <a:lnTo>
                  <a:pt x="583234" y="621411"/>
                </a:lnTo>
                <a:lnTo>
                  <a:pt x="630072" y="628980"/>
                </a:lnTo>
                <a:lnTo>
                  <a:pt x="636549" y="628675"/>
                </a:lnTo>
                <a:lnTo>
                  <a:pt x="679500" y="617321"/>
                </a:lnTo>
                <a:lnTo>
                  <a:pt x="714133" y="597077"/>
                </a:lnTo>
                <a:lnTo>
                  <a:pt x="740130" y="560070"/>
                </a:lnTo>
                <a:lnTo>
                  <a:pt x="740930" y="551281"/>
                </a:lnTo>
                <a:close/>
              </a:path>
              <a:path extrusionOk="0" h="634365" w="1957070">
                <a:moveTo>
                  <a:pt x="1084122" y="52349"/>
                </a:moveTo>
                <a:lnTo>
                  <a:pt x="1066330" y="14998"/>
                </a:lnTo>
                <a:lnTo>
                  <a:pt x="1059243" y="12268"/>
                </a:lnTo>
                <a:lnTo>
                  <a:pt x="1053528" y="9537"/>
                </a:lnTo>
                <a:lnTo>
                  <a:pt x="1046441" y="7632"/>
                </a:lnTo>
                <a:lnTo>
                  <a:pt x="1029893" y="5461"/>
                </a:lnTo>
                <a:lnTo>
                  <a:pt x="1022502" y="4902"/>
                </a:lnTo>
                <a:lnTo>
                  <a:pt x="1015949" y="4902"/>
                </a:lnTo>
                <a:lnTo>
                  <a:pt x="1007745" y="4140"/>
                </a:lnTo>
                <a:lnTo>
                  <a:pt x="967435" y="1219"/>
                </a:lnTo>
                <a:lnTo>
                  <a:pt x="951306" y="812"/>
                </a:lnTo>
                <a:lnTo>
                  <a:pt x="917892" y="1638"/>
                </a:lnTo>
                <a:lnTo>
                  <a:pt x="855522" y="5829"/>
                </a:lnTo>
                <a:lnTo>
                  <a:pt x="809802" y="11150"/>
                </a:lnTo>
                <a:lnTo>
                  <a:pt x="775957" y="32715"/>
                </a:lnTo>
                <a:lnTo>
                  <a:pt x="770801" y="55626"/>
                </a:lnTo>
                <a:lnTo>
                  <a:pt x="771296" y="62826"/>
                </a:lnTo>
                <a:lnTo>
                  <a:pt x="798499" y="98158"/>
                </a:lnTo>
                <a:lnTo>
                  <a:pt x="797547" y="110477"/>
                </a:lnTo>
                <a:lnTo>
                  <a:pt x="796112" y="135420"/>
                </a:lnTo>
                <a:lnTo>
                  <a:pt x="794232" y="197116"/>
                </a:lnTo>
                <a:lnTo>
                  <a:pt x="787666" y="200939"/>
                </a:lnTo>
                <a:lnTo>
                  <a:pt x="782459" y="206387"/>
                </a:lnTo>
                <a:lnTo>
                  <a:pt x="778611" y="213474"/>
                </a:lnTo>
                <a:lnTo>
                  <a:pt x="775284" y="220573"/>
                </a:lnTo>
                <a:lnTo>
                  <a:pt x="773620" y="228206"/>
                </a:lnTo>
                <a:lnTo>
                  <a:pt x="773620" y="244005"/>
                </a:lnTo>
                <a:lnTo>
                  <a:pt x="793496" y="274815"/>
                </a:lnTo>
                <a:lnTo>
                  <a:pt x="793496" y="345973"/>
                </a:lnTo>
                <a:lnTo>
                  <a:pt x="793838" y="357581"/>
                </a:lnTo>
                <a:lnTo>
                  <a:pt x="794232" y="394233"/>
                </a:lnTo>
                <a:lnTo>
                  <a:pt x="796048" y="458851"/>
                </a:lnTo>
                <a:lnTo>
                  <a:pt x="797763" y="498119"/>
                </a:lnTo>
                <a:lnTo>
                  <a:pt x="800684" y="545541"/>
                </a:lnTo>
                <a:lnTo>
                  <a:pt x="806818" y="593534"/>
                </a:lnTo>
                <a:lnTo>
                  <a:pt x="831697" y="628434"/>
                </a:lnTo>
                <a:lnTo>
                  <a:pt x="838568" y="630618"/>
                </a:lnTo>
                <a:lnTo>
                  <a:pt x="846175" y="630618"/>
                </a:lnTo>
                <a:lnTo>
                  <a:pt x="878840" y="610323"/>
                </a:lnTo>
                <a:lnTo>
                  <a:pt x="885202" y="585635"/>
                </a:lnTo>
                <a:lnTo>
                  <a:pt x="885202" y="582904"/>
                </a:lnTo>
                <a:lnTo>
                  <a:pt x="884999" y="580440"/>
                </a:lnTo>
                <a:lnTo>
                  <a:pt x="884478" y="578269"/>
                </a:lnTo>
                <a:lnTo>
                  <a:pt x="882599" y="567359"/>
                </a:lnTo>
                <a:lnTo>
                  <a:pt x="874674" y="471944"/>
                </a:lnTo>
                <a:lnTo>
                  <a:pt x="872909" y="417957"/>
                </a:lnTo>
                <a:lnTo>
                  <a:pt x="872070" y="363918"/>
                </a:lnTo>
                <a:lnTo>
                  <a:pt x="871677" y="282181"/>
                </a:lnTo>
                <a:lnTo>
                  <a:pt x="871677" y="278091"/>
                </a:lnTo>
                <a:lnTo>
                  <a:pt x="882015" y="277329"/>
                </a:lnTo>
                <a:lnTo>
                  <a:pt x="913625" y="275628"/>
                </a:lnTo>
                <a:lnTo>
                  <a:pt x="945210" y="274866"/>
                </a:lnTo>
                <a:lnTo>
                  <a:pt x="1005230" y="274815"/>
                </a:lnTo>
                <a:lnTo>
                  <a:pt x="1014285" y="274205"/>
                </a:lnTo>
                <a:lnTo>
                  <a:pt x="1050353" y="251307"/>
                </a:lnTo>
                <a:lnTo>
                  <a:pt x="1054252" y="229831"/>
                </a:lnTo>
                <a:lnTo>
                  <a:pt x="1053553" y="221500"/>
                </a:lnTo>
                <a:lnTo>
                  <a:pt x="1030274" y="189141"/>
                </a:lnTo>
                <a:lnTo>
                  <a:pt x="1015212" y="185674"/>
                </a:lnTo>
                <a:lnTo>
                  <a:pt x="971867" y="185724"/>
                </a:lnTo>
                <a:lnTo>
                  <a:pt x="929233" y="186486"/>
                </a:lnTo>
                <a:lnTo>
                  <a:pt x="915022" y="186537"/>
                </a:lnTo>
                <a:lnTo>
                  <a:pt x="872401" y="187299"/>
                </a:lnTo>
                <a:lnTo>
                  <a:pt x="872794" y="151726"/>
                </a:lnTo>
                <a:lnTo>
                  <a:pt x="873633" y="128003"/>
                </a:lnTo>
                <a:lnTo>
                  <a:pt x="895832" y="90995"/>
                </a:lnTo>
                <a:lnTo>
                  <a:pt x="951306" y="89154"/>
                </a:lnTo>
                <a:lnTo>
                  <a:pt x="967435" y="89560"/>
                </a:lnTo>
                <a:lnTo>
                  <a:pt x="983259" y="90792"/>
                </a:lnTo>
                <a:lnTo>
                  <a:pt x="991108" y="91249"/>
                </a:lnTo>
                <a:lnTo>
                  <a:pt x="1015212" y="93243"/>
                </a:lnTo>
                <a:lnTo>
                  <a:pt x="1030097" y="96507"/>
                </a:lnTo>
                <a:lnTo>
                  <a:pt x="1034897" y="97066"/>
                </a:lnTo>
                <a:lnTo>
                  <a:pt x="1039787" y="97332"/>
                </a:lnTo>
                <a:lnTo>
                  <a:pt x="1045095" y="97332"/>
                </a:lnTo>
                <a:lnTo>
                  <a:pt x="1077760" y="77038"/>
                </a:lnTo>
                <a:lnTo>
                  <a:pt x="1083424" y="61087"/>
                </a:lnTo>
                <a:lnTo>
                  <a:pt x="1084122" y="52349"/>
                </a:lnTo>
                <a:close/>
              </a:path>
              <a:path extrusionOk="0" h="634365" w="1957070">
                <a:moveTo>
                  <a:pt x="1336763" y="260108"/>
                </a:moveTo>
                <a:lnTo>
                  <a:pt x="1319415" y="223748"/>
                </a:lnTo>
                <a:lnTo>
                  <a:pt x="1297724" y="215925"/>
                </a:lnTo>
                <a:lnTo>
                  <a:pt x="1291590" y="215925"/>
                </a:lnTo>
                <a:lnTo>
                  <a:pt x="1265770" y="234746"/>
                </a:lnTo>
                <a:lnTo>
                  <a:pt x="1258900" y="230200"/>
                </a:lnTo>
                <a:lnTo>
                  <a:pt x="1257820" y="229616"/>
                </a:lnTo>
                <a:lnTo>
                  <a:pt x="1257820" y="413562"/>
                </a:lnTo>
                <a:lnTo>
                  <a:pt x="1257782" y="429717"/>
                </a:lnTo>
                <a:lnTo>
                  <a:pt x="1253744" y="468972"/>
                </a:lnTo>
                <a:lnTo>
                  <a:pt x="1242339" y="506806"/>
                </a:lnTo>
                <a:lnTo>
                  <a:pt x="1214272" y="538391"/>
                </a:lnTo>
                <a:lnTo>
                  <a:pt x="1206017" y="540791"/>
                </a:lnTo>
                <a:lnTo>
                  <a:pt x="1205204" y="540791"/>
                </a:lnTo>
                <a:lnTo>
                  <a:pt x="1197584" y="541464"/>
                </a:lnTo>
                <a:lnTo>
                  <a:pt x="1158087" y="525157"/>
                </a:lnTo>
                <a:lnTo>
                  <a:pt x="1137551" y="485838"/>
                </a:lnTo>
                <a:lnTo>
                  <a:pt x="1131468" y="445973"/>
                </a:lnTo>
                <a:lnTo>
                  <a:pt x="1130757" y="426135"/>
                </a:lnTo>
                <a:lnTo>
                  <a:pt x="1131036" y="415861"/>
                </a:lnTo>
                <a:lnTo>
                  <a:pt x="1137412" y="374040"/>
                </a:lnTo>
                <a:lnTo>
                  <a:pt x="1152753" y="337388"/>
                </a:lnTo>
                <a:lnTo>
                  <a:pt x="1187602" y="307949"/>
                </a:lnTo>
                <a:lnTo>
                  <a:pt x="1196378" y="305892"/>
                </a:lnTo>
                <a:lnTo>
                  <a:pt x="1195412" y="305892"/>
                </a:lnTo>
                <a:lnTo>
                  <a:pt x="1206754" y="305079"/>
                </a:lnTo>
                <a:lnTo>
                  <a:pt x="1214208" y="305892"/>
                </a:lnTo>
                <a:lnTo>
                  <a:pt x="1220952" y="308356"/>
                </a:lnTo>
                <a:lnTo>
                  <a:pt x="1244892" y="340245"/>
                </a:lnTo>
                <a:lnTo>
                  <a:pt x="1254531" y="377164"/>
                </a:lnTo>
                <a:lnTo>
                  <a:pt x="1257820" y="413562"/>
                </a:lnTo>
                <a:lnTo>
                  <a:pt x="1257820" y="229616"/>
                </a:lnTo>
                <a:lnTo>
                  <a:pt x="1214513" y="216242"/>
                </a:lnTo>
                <a:lnTo>
                  <a:pt x="1206754" y="215925"/>
                </a:lnTo>
                <a:lnTo>
                  <a:pt x="1186980" y="217157"/>
                </a:lnTo>
                <a:lnTo>
                  <a:pt x="1187577" y="217157"/>
                </a:lnTo>
                <a:lnTo>
                  <a:pt x="1170203" y="220637"/>
                </a:lnTo>
                <a:lnTo>
                  <a:pt x="1124940" y="244868"/>
                </a:lnTo>
                <a:lnTo>
                  <a:pt x="1090993" y="283819"/>
                </a:lnTo>
                <a:lnTo>
                  <a:pt x="1067816" y="332574"/>
                </a:lnTo>
                <a:lnTo>
                  <a:pt x="1058545" y="369697"/>
                </a:lnTo>
                <a:lnTo>
                  <a:pt x="1053465" y="421220"/>
                </a:lnTo>
                <a:lnTo>
                  <a:pt x="1053414" y="429717"/>
                </a:lnTo>
                <a:lnTo>
                  <a:pt x="1053807" y="444182"/>
                </a:lnTo>
                <a:lnTo>
                  <a:pt x="1061123" y="498932"/>
                </a:lnTo>
                <a:lnTo>
                  <a:pt x="1078750" y="549236"/>
                </a:lnTo>
                <a:lnTo>
                  <a:pt x="1106246" y="590537"/>
                </a:lnTo>
                <a:lnTo>
                  <a:pt x="1145400" y="619709"/>
                </a:lnTo>
                <a:lnTo>
                  <a:pt x="1196860" y="629793"/>
                </a:lnTo>
                <a:lnTo>
                  <a:pt x="1215720" y="628472"/>
                </a:lnTo>
                <a:lnTo>
                  <a:pt x="1233246" y="624484"/>
                </a:lnTo>
                <a:lnTo>
                  <a:pt x="1249438" y="617829"/>
                </a:lnTo>
                <a:lnTo>
                  <a:pt x="1264310" y="608533"/>
                </a:lnTo>
                <a:lnTo>
                  <a:pt x="1268158" y="614527"/>
                </a:lnTo>
                <a:lnTo>
                  <a:pt x="1272844" y="619709"/>
                </a:lnTo>
                <a:lnTo>
                  <a:pt x="1278572" y="624065"/>
                </a:lnTo>
                <a:lnTo>
                  <a:pt x="1284198" y="627888"/>
                </a:lnTo>
                <a:lnTo>
                  <a:pt x="1290650" y="629793"/>
                </a:lnTo>
                <a:lnTo>
                  <a:pt x="1297724" y="629793"/>
                </a:lnTo>
                <a:lnTo>
                  <a:pt x="1331048" y="608533"/>
                </a:lnTo>
                <a:lnTo>
                  <a:pt x="1331226" y="608228"/>
                </a:lnTo>
                <a:lnTo>
                  <a:pt x="1334312" y="599935"/>
                </a:lnTo>
                <a:lnTo>
                  <a:pt x="1336154" y="591045"/>
                </a:lnTo>
                <a:lnTo>
                  <a:pt x="1336763" y="581533"/>
                </a:lnTo>
                <a:lnTo>
                  <a:pt x="1336763" y="541464"/>
                </a:lnTo>
                <a:lnTo>
                  <a:pt x="1336763" y="305079"/>
                </a:lnTo>
                <a:lnTo>
                  <a:pt x="1336763" y="260108"/>
                </a:lnTo>
                <a:close/>
              </a:path>
              <a:path extrusionOk="0" h="634365" w="1957070">
                <a:moveTo>
                  <a:pt x="1675485" y="440855"/>
                </a:moveTo>
                <a:lnTo>
                  <a:pt x="1674063" y="401396"/>
                </a:lnTo>
                <a:lnTo>
                  <a:pt x="1669757" y="361518"/>
                </a:lnTo>
                <a:lnTo>
                  <a:pt x="1661642" y="323481"/>
                </a:lnTo>
                <a:lnTo>
                  <a:pt x="1640192" y="273951"/>
                </a:lnTo>
                <a:lnTo>
                  <a:pt x="1605114" y="236372"/>
                </a:lnTo>
                <a:lnTo>
                  <a:pt x="1553997" y="217208"/>
                </a:lnTo>
                <a:lnTo>
                  <a:pt x="1532661" y="215925"/>
                </a:lnTo>
                <a:lnTo>
                  <a:pt x="1522361" y="216395"/>
                </a:lnTo>
                <a:lnTo>
                  <a:pt x="1481645" y="227228"/>
                </a:lnTo>
                <a:lnTo>
                  <a:pt x="1453870" y="242100"/>
                </a:lnTo>
                <a:lnTo>
                  <a:pt x="1450530" y="235026"/>
                </a:lnTo>
                <a:lnTo>
                  <a:pt x="1445742" y="229285"/>
                </a:lnTo>
                <a:lnTo>
                  <a:pt x="1433461" y="220573"/>
                </a:lnTo>
                <a:lnTo>
                  <a:pt x="1426806" y="218389"/>
                </a:lnTo>
                <a:lnTo>
                  <a:pt x="1419720" y="218389"/>
                </a:lnTo>
                <a:lnTo>
                  <a:pt x="1387055" y="239141"/>
                </a:lnTo>
                <a:lnTo>
                  <a:pt x="1380693" y="263372"/>
                </a:lnTo>
                <a:lnTo>
                  <a:pt x="1380693" y="366420"/>
                </a:lnTo>
                <a:lnTo>
                  <a:pt x="1383499" y="515289"/>
                </a:lnTo>
                <a:lnTo>
                  <a:pt x="1387068" y="584098"/>
                </a:lnTo>
                <a:lnTo>
                  <a:pt x="1404112" y="623252"/>
                </a:lnTo>
                <a:lnTo>
                  <a:pt x="1418056" y="630618"/>
                </a:lnTo>
                <a:lnTo>
                  <a:pt x="1426070" y="630618"/>
                </a:lnTo>
                <a:lnTo>
                  <a:pt x="1461655" y="602602"/>
                </a:lnTo>
                <a:lnTo>
                  <a:pt x="1464487" y="585635"/>
                </a:lnTo>
                <a:lnTo>
                  <a:pt x="1464487" y="576910"/>
                </a:lnTo>
                <a:lnTo>
                  <a:pt x="1464271" y="568452"/>
                </a:lnTo>
                <a:lnTo>
                  <a:pt x="1463751" y="560273"/>
                </a:lnTo>
                <a:lnTo>
                  <a:pt x="1463713" y="553732"/>
                </a:lnTo>
                <a:lnTo>
                  <a:pt x="1463027" y="534098"/>
                </a:lnTo>
                <a:lnTo>
                  <a:pt x="1460538" y="443103"/>
                </a:lnTo>
                <a:lnTo>
                  <a:pt x="1458760" y="351701"/>
                </a:lnTo>
                <a:lnTo>
                  <a:pt x="1465414" y="342607"/>
                </a:lnTo>
                <a:lnTo>
                  <a:pt x="1502816" y="312547"/>
                </a:lnTo>
                <a:lnTo>
                  <a:pt x="1534121" y="304266"/>
                </a:lnTo>
                <a:lnTo>
                  <a:pt x="1543354" y="304825"/>
                </a:lnTo>
                <a:lnTo>
                  <a:pt x="1579968" y="329361"/>
                </a:lnTo>
                <a:lnTo>
                  <a:pt x="1593926" y="380746"/>
                </a:lnTo>
                <a:lnTo>
                  <a:pt x="1597660" y="426542"/>
                </a:lnTo>
                <a:lnTo>
                  <a:pt x="1598041" y="441667"/>
                </a:lnTo>
                <a:lnTo>
                  <a:pt x="1597660" y="478485"/>
                </a:lnTo>
                <a:lnTo>
                  <a:pt x="1595551" y="552297"/>
                </a:lnTo>
                <a:lnTo>
                  <a:pt x="1595221" y="589724"/>
                </a:lnTo>
                <a:lnTo>
                  <a:pt x="1611858" y="626529"/>
                </a:lnTo>
                <a:lnTo>
                  <a:pt x="1633537" y="633882"/>
                </a:lnTo>
                <a:lnTo>
                  <a:pt x="1643138" y="632917"/>
                </a:lnTo>
                <a:lnTo>
                  <a:pt x="1670342" y="601370"/>
                </a:lnTo>
                <a:lnTo>
                  <a:pt x="1672755" y="565238"/>
                </a:lnTo>
                <a:lnTo>
                  <a:pt x="1673415" y="529653"/>
                </a:lnTo>
                <a:lnTo>
                  <a:pt x="1675104" y="476643"/>
                </a:lnTo>
                <a:lnTo>
                  <a:pt x="1675485" y="440855"/>
                </a:lnTo>
                <a:close/>
              </a:path>
              <a:path extrusionOk="0" h="634365" w="1957070">
                <a:moveTo>
                  <a:pt x="1956841" y="474662"/>
                </a:moveTo>
                <a:lnTo>
                  <a:pt x="1956117" y="467029"/>
                </a:lnTo>
                <a:lnTo>
                  <a:pt x="1954758" y="458851"/>
                </a:lnTo>
                <a:lnTo>
                  <a:pt x="1953831" y="450126"/>
                </a:lnTo>
                <a:lnTo>
                  <a:pt x="1951951" y="442226"/>
                </a:lnTo>
                <a:lnTo>
                  <a:pt x="1946224" y="428040"/>
                </a:lnTo>
                <a:lnTo>
                  <a:pt x="1942172" y="422046"/>
                </a:lnTo>
                <a:lnTo>
                  <a:pt x="1936965" y="417144"/>
                </a:lnTo>
                <a:lnTo>
                  <a:pt x="1932279" y="412229"/>
                </a:lnTo>
                <a:lnTo>
                  <a:pt x="1925828" y="409778"/>
                </a:lnTo>
                <a:lnTo>
                  <a:pt x="1910727" y="409778"/>
                </a:lnTo>
                <a:lnTo>
                  <a:pt x="1882940" y="440855"/>
                </a:lnTo>
                <a:lnTo>
                  <a:pt x="1878672" y="466217"/>
                </a:lnTo>
                <a:lnTo>
                  <a:pt x="1878672" y="470573"/>
                </a:lnTo>
                <a:lnTo>
                  <a:pt x="1878253" y="477113"/>
                </a:lnTo>
                <a:lnTo>
                  <a:pt x="1877314" y="485838"/>
                </a:lnTo>
                <a:lnTo>
                  <a:pt x="1876806" y="492391"/>
                </a:lnTo>
                <a:lnTo>
                  <a:pt x="1876056" y="498932"/>
                </a:lnTo>
                <a:lnTo>
                  <a:pt x="1863369" y="540092"/>
                </a:lnTo>
                <a:lnTo>
                  <a:pt x="1858784" y="543090"/>
                </a:lnTo>
                <a:lnTo>
                  <a:pt x="1849310" y="543090"/>
                </a:lnTo>
                <a:lnTo>
                  <a:pt x="1822056" y="508584"/>
                </a:lnTo>
                <a:lnTo>
                  <a:pt x="1813902" y="466826"/>
                </a:lnTo>
                <a:lnTo>
                  <a:pt x="1811985" y="424345"/>
                </a:lnTo>
                <a:lnTo>
                  <a:pt x="1811947" y="307530"/>
                </a:lnTo>
                <a:lnTo>
                  <a:pt x="1860969" y="304266"/>
                </a:lnTo>
                <a:lnTo>
                  <a:pt x="1868055" y="304266"/>
                </a:lnTo>
                <a:lnTo>
                  <a:pt x="1875447" y="303987"/>
                </a:lnTo>
                <a:lnTo>
                  <a:pt x="1914690" y="289814"/>
                </a:lnTo>
                <a:lnTo>
                  <a:pt x="1924888" y="258457"/>
                </a:lnTo>
                <a:lnTo>
                  <a:pt x="1924189" y="249770"/>
                </a:lnTo>
                <a:lnTo>
                  <a:pt x="1901469" y="217576"/>
                </a:lnTo>
                <a:lnTo>
                  <a:pt x="1886585" y="214299"/>
                </a:lnTo>
                <a:lnTo>
                  <a:pt x="1869478" y="214706"/>
                </a:lnTo>
                <a:lnTo>
                  <a:pt x="1849628" y="215925"/>
                </a:lnTo>
                <a:lnTo>
                  <a:pt x="1811947" y="217576"/>
                </a:lnTo>
                <a:lnTo>
                  <a:pt x="1811909" y="201269"/>
                </a:lnTo>
                <a:lnTo>
                  <a:pt x="1811223" y="152958"/>
                </a:lnTo>
                <a:lnTo>
                  <a:pt x="1810829" y="107556"/>
                </a:lnTo>
                <a:lnTo>
                  <a:pt x="1809140" y="50711"/>
                </a:lnTo>
                <a:lnTo>
                  <a:pt x="1809140" y="39268"/>
                </a:lnTo>
                <a:lnTo>
                  <a:pt x="1808619" y="32448"/>
                </a:lnTo>
                <a:lnTo>
                  <a:pt x="1804924" y="24028"/>
                </a:lnTo>
                <a:lnTo>
                  <a:pt x="1801647" y="18402"/>
                </a:lnTo>
                <a:lnTo>
                  <a:pt x="1797812" y="13385"/>
                </a:lnTo>
                <a:lnTo>
                  <a:pt x="1793417" y="8991"/>
                </a:lnTo>
                <a:lnTo>
                  <a:pt x="1787791" y="2997"/>
                </a:lnTo>
                <a:lnTo>
                  <a:pt x="1780197" y="0"/>
                </a:lnTo>
                <a:lnTo>
                  <a:pt x="1770722" y="0"/>
                </a:lnTo>
                <a:lnTo>
                  <a:pt x="1738058" y="19939"/>
                </a:lnTo>
                <a:lnTo>
                  <a:pt x="1731695" y="44170"/>
                </a:lnTo>
                <a:lnTo>
                  <a:pt x="1731695" y="132499"/>
                </a:lnTo>
                <a:lnTo>
                  <a:pt x="1733042" y="220840"/>
                </a:lnTo>
                <a:lnTo>
                  <a:pt x="1725041" y="222478"/>
                </a:lnTo>
                <a:lnTo>
                  <a:pt x="1692389" y="245376"/>
                </a:lnTo>
                <a:lnTo>
                  <a:pt x="1689011" y="266649"/>
                </a:lnTo>
                <a:lnTo>
                  <a:pt x="1689849" y="277025"/>
                </a:lnTo>
                <a:lnTo>
                  <a:pt x="1717065" y="308152"/>
                </a:lnTo>
                <a:lnTo>
                  <a:pt x="1733778" y="310807"/>
                </a:lnTo>
                <a:lnTo>
                  <a:pt x="1733778" y="417957"/>
                </a:lnTo>
                <a:lnTo>
                  <a:pt x="1734997" y="456907"/>
                </a:lnTo>
                <a:lnTo>
                  <a:pt x="1739138" y="497090"/>
                </a:lnTo>
                <a:lnTo>
                  <a:pt x="1748053" y="535990"/>
                </a:lnTo>
                <a:lnTo>
                  <a:pt x="1762925" y="571715"/>
                </a:lnTo>
                <a:lnTo>
                  <a:pt x="1796338" y="610171"/>
                </a:lnTo>
                <a:lnTo>
                  <a:pt x="1830768" y="628675"/>
                </a:lnTo>
                <a:lnTo>
                  <a:pt x="1853171" y="631431"/>
                </a:lnTo>
                <a:lnTo>
                  <a:pt x="1866455" y="630567"/>
                </a:lnTo>
                <a:lnTo>
                  <a:pt x="1909495" y="610120"/>
                </a:lnTo>
                <a:lnTo>
                  <a:pt x="1937918" y="571055"/>
                </a:lnTo>
                <a:lnTo>
                  <a:pt x="1950491" y="534098"/>
                </a:lnTo>
                <a:lnTo>
                  <a:pt x="1956447" y="494538"/>
                </a:lnTo>
                <a:lnTo>
                  <a:pt x="1956841" y="481761"/>
                </a:lnTo>
                <a:lnTo>
                  <a:pt x="1956841" y="474662"/>
                </a:lnTo>
                <a:close/>
              </a:path>
            </a:pathLst>
          </a:custGeom>
          <a:solidFill>
            <a:srgbClr val="F1BA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5" name="Google Shape;305;p4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051826" y="377850"/>
            <a:ext cx="2375288" cy="80595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6" name="Google Shape;306;p45"/>
          <p:cNvGrpSpPr/>
          <p:nvPr/>
        </p:nvGrpSpPr>
        <p:grpSpPr>
          <a:xfrm>
            <a:off x="3231535" y="1672010"/>
            <a:ext cx="220519" cy="341273"/>
            <a:chOff x="4428023" y="2447643"/>
            <a:chExt cx="295246" cy="447512"/>
          </a:xfrm>
        </p:grpSpPr>
        <p:pic>
          <p:nvPicPr>
            <p:cNvPr id="307" name="Google Shape;307;p45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4555218" y="2447643"/>
              <a:ext cx="55648" cy="2664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8" name="Google Shape;308;p45"/>
            <p:cNvSpPr/>
            <p:nvPr/>
          </p:nvSpPr>
          <p:spPr>
            <a:xfrm>
              <a:off x="4554359" y="2625280"/>
              <a:ext cx="168910" cy="269875"/>
            </a:xfrm>
            <a:custGeom>
              <a:rect b="b" l="l" r="r" t="t"/>
              <a:pathLst>
                <a:path extrusionOk="0" h="269875" w="168910">
                  <a:moveTo>
                    <a:pt x="168643" y="0"/>
                  </a:moveTo>
                  <a:lnTo>
                    <a:pt x="0" y="0"/>
                  </a:lnTo>
                  <a:lnTo>
                    <a:pt x="0" y="84226"/>
                  </a:lnTo>
                  <a:lnTo>
                    <a:pt x="114" y="269265"/>
                  </a:lnTo>
                  <a:lnTo>
                    <a:pt x="52895" y="269265"/>
                  </a:lnTo>
                  <a:lnTo>
                    <a:pt x="52895" y="84226"/>
                  </a:lnTo>
                  <a:lnTo>
                    <a:pt x="152641" y="84226"/>
                  </a:lnTo>
                  <a:lnTo>
                    <a:pt x="168643" y="0"/>
                  </a:lnTo>
                  <a:close/>
                </a:path>
              </a:pathLst>
            </a:custGeom>
            <a:solidFill>
              <a:srgbClr val="D71C2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309" name="Google Shape;309;p45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4428023" y="2612612"/>
              <a:ext cx="190793" cy="11420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10" name="Google Shape;310;p45"/>
          <p:cNvSpPr/>
          <p:nvPr/>
        </p:nvSpPr>
        <p:spPr>
          <a:xfrm>
            <a:off x="1200767" y="1662403"/>
            <a:ext cx="441851" cy="355393"/>
          </a:xfrm>
          <a:custGeom>
            <a:rect b="b" l="l" r="r" t="t"/>
            <a:pathLst>
              <a:path extrusionOk="0" h="466089" w="593089">
                <a:moveTo>
                  <a:pt x="265480" y="226923"/>
                </a:moveTo>
                <a:lnTo>
                  <a:pt x="261620" y="173621"/>
                </a:lnTo>
                <a:lnTo>
                  <a:pt x="249593" y="122910"/>
                </a:lnTo>
                <a:lnTo>
                  <a:pt x="231127" y="83286"/>
                </a:lnTo>
                <a:lnTo>
                  <a:pt x="231038" y="83083"/>
                </a:lnTo>
                <a:lnTo>
                  <a:pt x="228676" y="78003"/>
                </a:lnTo>
                <a:lnTo>
                  <a:pt x="200253" y="44602"/>
                </a:lnTo>
                <a:lnTo>
                  <a:pt x="200253" y="229844"/>
                </a:lnTo>
                <a:lnTo>
                  <a:pt x="200253" y="230454"/>
                </a:lnTo>
                <a:lnTo>
                  <a:pt x="197345" y="270802"/>
                </a:lnTo>
                <a:lnTo>
                  <a:pt x="176593" y="333806"/>
                </a:lnTo>
                <a:lnTo>
                  <a:pt x="145834" y="370141"/>
                </a:lnTo>
                <a:lnTo>
                  <a:pt x="111252" y="385368"/>
                </a:lnTo>
                <a:lnTo>
                  <a:pt x="110528" y="385368"/>
                </a:lnTo>
                <a:lnTo>
                  <a:pt x="93052" y="387121"/>
                </a:lnTo>
                <a:lnTo>
                  <a:pt x="85572" y="387121"/>
                </a:lnTo>
                <a:lnTo>
                  <a:pt x="76454" y="386575"/>
                </a:lnTo>
                <a:lnTo>
                  <a:pt x="69799" y="385368"/>
                </a:lnTo>
                <a:lnTo>
                  <a:pt x="68541" y="385368"/>
                </a:lnTo>
                <a:lnTo>
                  <a:pt x="67716" y="384213"/>
                </a:lnTo>
                <a:lnTo>
                  <a:pt x="67716" y="85394"/>
                </a:lnTo>
                <a:lnTo>
                  <a:pt x="73621" y="84543"/>
                </a:lnTo>
                <a:lnTo>
                  <a:pt x="80035" y="83807"/>
                </a:lnTo>
                <a:lnTo>
                  <a:pt x="86829" y="83286"/>
                </a:lnTo>
                <a:lnTo>
                  <a:pt x="93903" y="83083"/>
                </a:lnTo>
                <a:lnTo>
                  <a:pt x="114007" y="85001"/>
                </a:lnTo>
                <a:lnTo>
                  <a:pt x="162433" y="111125"/>
                </a:lnTo>
                <a:lnTo>
                  <a:pt x="190385" y="161950"/>
                </a:lnTo>
                <a:lnTo>
                  <a:pt x="200253" y="229844"/>
                </a:lnTo>
                <a:lnTo>
                  <a:pt x="200253" y="44602"/>
                </a:lnTo>
                <a:lnTo>
                  <a:pt x="150507" y="14732"/>
                </a:lnTo>
                <a:lnTo>
                  <a:pt x="90030" y="5410"/>
                </a:lnTo>
                <a:lnTo>
                  <a:pt x="76212" y="5410"/>
                </a:lnTo>
                <a:lnTo>
                  <a:pt x="27051" y="7696"/>
                </a:lnTo>
                <a:lnTo>
                  <a:pt x="7747" y="9372"/>
                </a:lnTo>
                <a:lnTo>
                  <a:pt x="419" y="9969"/>
                </a:lnTo>
                <a:lnTo>
                  <a:pt x="419" y="15824"/>
                </a:lnTo>
                <a:lnTo>
                  <a:pt x="3530" y="23799"/>
                </a:lnTo>
                <a:lnTo>
                  <a:pt x="5130" y="49187"/>
                </a:lnTo>
                <a:lnTo>
                  <a:pt x="5448" y="78003"/>
                </a:lnTo>
                <a:lnTo>
                  <a:pt x="5473" y="387121"/>
                </a:lnTo>
                <a:lnTo>
                  <a:pt x="5105" y="421055"/>
                </a:lnTo>
                <a:lnTo>
                  <a:pt x="5080" y="422960"/>
                </a:lnTo>
                <a:lnTo>
                  <a:pt x="3352" y="450557"/>
                </a:lnTo>
                <a:lnTo>
                  <a:pt x="0" y="459625"/>
                </a:lnTo>
                <a:lnTo>
                  <a:pt x="0" y="462597"/>
                </a:lnTo>
                <a:lnTo>
                  <a:pt x="56400" y="465721"/>
                </a:lnTo>
                <a:lnTo>
                  <a:pt x="74345" y="466064"/>
                </a:lnTo>
                <a:lnTo>
                  <a:pt x="82677" y="466064"/>
                </a:lnTo>
                <a:lnTo>
                  <a:pt x="146710" y="455193"/>
                </a:lnTo>
                <a:lnTo>
                  <a:pt x="198589" y="421055"/>
                </a:lnTo>
                <a:lnTo>
                  <a:pt x="224942" y="387121"/>
                </a:lnTo>
                <a:lnTo>
                  <a:pt x="226745" y="384810"/>
                </a:lnTo>
                <a:lnTo>
                  <a:pt x="247777" y="340283"/>
                </a:lnTo>
                <a:lnTo>
                  <a:pt x="260934" y="287769"/>
                </a:lnTo>
                <a:lnTo>
                  <a:pt x="265480" y="227533"/>
                </a:lnTo>
                <a:lnTo>
                  <a:pt x="265480" y="226923"/>
                </a:lnTo>
                <a:close/>
              </a:path>
              <a:path extrusionOk="0" h="466089" w="593089">
                <a:moveTo>
                  <a:pt x="592683" y="460844"/>
                </a:moveTo>
                <a:lnTo>
                  <a:pt x="578561" y="424357"/>
                </a:lnTo>
                <a:lnTo>
                  <a:pt x="562876" y="373684"/>
                </a:lnTo>
                <a:lnTo>
                  <a:pt x="541718" y="304101"/>
                </a:lnTo>
                <a:lnTo>
                  <a:pt x="529120" y="262572"/>
                </a:lnTo>
                <a:lnTo>
                  <a:pt x="502551" y="173710"/>
                </a:lnTo>
                <a:lnTo>
                  <a:pt x="476770" y="87515"/>
                </a:lnTo>
                <a:lnTo>
                  <a:pt x="476770" y="304101"/>
                </a:lnTo>
                <a:lnTo>
                  <a:pt x="408241" y="304101"/>
                </a:lnTo>
                <a:lnTo>
                  <a:pt x="408647" y="302348"/>
                </a:lnTo>
                <a:lnTo>
                  <a:pt x="423849" y="247865"/>
                </a:lnTo>
                <a:lnTo>
                  <a:pt x="433666" y="211709"/>
                </a:lnTo>
                <a:lnTo>
                  <a:pt x="439597" y="188709"/>
                </a:lnTo>
                <a:lnTo>
                  <a:pt x="443115" y="173710"/>
                </a:lnTo>
                <a:lnTo>
                  <a:pt x="443534" y="173710"/>
                </a:lnTo>
                <a:lnTo>
                  <a:pt x="446722" y="188709"/>
                </a:lnTo>
                <a:lnTo>
                  <a:pt x="452310" y="211709"/>
                </a:lnTo>
                <a:lnTo>
                  <a:pt x="461708" y="247865"/>
                </a:lnTo>
                <a:lnTo>
                  <a:pt x="476364" y="302348"/>
                </a:lnTo>
                <a:lnTo>
                  <a:pt x="476770" y="304101"/>
                </a:lnTo>
                <a:lnTo>
                  <a:pt x="476770" y="87515"/>
                </a:lnTo>
                <a:lnTo>
                  <a:pt x="450596" y="0"/>
                </a:lnTo>
                <a:lnTo>
                  <a:pt x="441439" y="0"/>
                </a:lnTo>
                <a:lnTo>
                  <a:pt x="361683" y="262026"/>
                </a:lnTo>
                <a:lnTo>
                  <a:pt x="329869" y="364871"/>
                </a:lnTo>
                <a:lnTo>
                  <a:pt x="311048" y="424192"/>
                </a:lnTo>
                <a:lnTo>
                  <a:pt x="301155" y="452374"/>
                </a:lnTo>
                <a:lnTo>
                  <a:pt x="296456" y="460844"/>
                </a:lnTo>
                <a:lnTo>
                  <a:pt x="296456" y="464312"/>
                </a:lnTo>
                <a:lnTo>
                  <a:pt x="369570" y="464312"/>
                </a:lnTo>
                <a:lnTo>
                  <a:pt x="369570" y="460844"/>
                </a:lnTo>
                <a:lnTo>
                  <a:pt x="368490" y="454126"/>
                </a:lnTo>
                <a:lnTo>
                  <a:pt x="371449" y="438315"/>
                </a:lnTo>
                <a:lnTo>
                  <a:pt x="378460" y="411975"/>
                </a:lnTo>
                <a:lnTo>
                  <a:pt x="389534" y="373684"/>
                </a:lnTo>
                <a:lnTo>
                  <a:pt x="495071" y="373684"/>
                </a:lnTo>
                <a:lnTo>
                  <a:pt x="505650" y="411721"/>
                </a:lnTo>
                <a:lnTo>
                  <a:pt x="512406" y="438086"/>
                </a:lnTo>
                <a:lnTo>
                  <a:pt x="514972" y="452374"/>
                </a:lnTo>
                <a:lnTo>
                  <a:pt x="515264" y="454126"/>
                </a:lnTo>
                <a:lnTo>
                  <a:pt x="514184" y="460844"/>
                </a:lnTo>
                <a:lnTo>
                  <a:pt x="514184" y="464312"/>
                </a:lnTo>
                <a:lnTo>
                  <a:pt x="592683" y="464312"/>
                </a:lnTo>
                <a:lnTo>
                  <a:pt x="592683" y="460844"/>
                </a:lnTo>
                <a:close/>
              </a:path>
            </a:pathLst>
          </a:custGeom>
          <a:solidFill>
            <a:srgbClr val="BBBDB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45"/>
          <p:cNvSpPr/>
          <p:nvPr/>
        </p:nvSpPr>
        <p:spPr>
          <a:xfrm>
            <a:off x="1702298" y="1668701"/>
            <a:ext cx="55349" cy="348130"/>
          </a:xfrm>
          <a:custGeom>
            <a:rect b="b" l="l" r="r" t="t"/>
            <a:pathLst>
              <a:path extrusionOk="0" h="456564" w="74294">
                <a:moveTo>
                  <a:pt x="73518" y="0"/>
                </a:moveTo>
                <a:lnTo>
                  <a:pt x="413" y="0"/>
                </a:lnTo>
                <a:lnTo>
                  <a:pt x="413" y="4077"/>
                </a:lnTo>
                <a:lnTo>
                  <a:pt x="3532" y="13311"/>
                </a:lnTo>
                <a:lnTo>
                  <a:pt x="5134" y="39818"/>
                </a:lnTo>
                <a:lnTo>
                  <a:pt x="5724" y="94938"/>
                </a:lnTo>
                <a:lnTo>
                  <a:pt x="5717" y="356373"/>
                </a:lnTo>
                <a:lnTo>
                  <a:pt x="5082" y="414655"/>
                </a:lnTo>
                <a:lnTo>
                  <a:pt x="3358" y="442349"/>
                </a:lnTo>
                <a:lnTo>
                  <a:pt x="0" y="452012"/>
                </a:lnTo>
                <a:lnTo>
                  <a:pt x="0" y="456091"/>
                </a:lnTo>
                <a:lnTo>
                  <a:pt x="73932" y="456091"/>
                </a:lnTo>
                <a:lnTo>
                  <a:pt x="73932" y="452567"/>
                </a:lnTo>
                <a:lnTo>
                  <a:pt x="70580" y="442574"/>
                </a:lnTo>
                <a:lnTo>
                  <a:pt x="68859" y="414650"/>
                </a:lnTo>
                <a:lnTo>
                  <a:pt x="68225" y="356132"/>
                </a:lnTo>
                <a:lnTo>
                  <a:pt x="68134" y="254356"/>
                </a:lnTo>
                <a:lnTo>
                  <a:pt x="68218" y="94681"/>
                </a:lnTo>
                <a:lnTo>
                  <a:pt x="68807" y="39590"/>
                </a:lnTo>
                <a:lnTo>
                  <a:pt x="70405" y="13226"/>
                </a:lnTo>
                <a:lnTo>
                  <a:pt x="73518" y="4077"/>
                </a:lnTo>
                <a:lnTo>
                  <a:pt x="73518" y="0"/>
                </a:lnTo>
                <a:close/>
              </a:path>
            </a:pathLst>
          </a:custGeom>
          <a:solidFill>
            <a:srgbClr val="BBBDB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45"/>
          <p:cNvSpPr/>
          <p:nvPr/>
        </p:nvSpPr>
        <p:spPr>
          <a:xfrm>
            <a:off x="1845209" y="1668650"/>
            <a:ext cx="353386" cy="348130"/>
          </a:xfrm>
          <a:custGeom>
            <a:rect b="b" l="l" r="r" t="t"/>
            <a:pathLst>
              <a:path extrusionOk="0" h="456564" w="474344">
                <a:moveTo>
                  <a:pt x="172834" y="374281"/>
                </a:moveTo>
                <a:lnTo>
                  <a:pt x="169494" y="374281"/>
                </a:lnTo>
                <a:lnTo>
                  <a:pt x="168262" y="376605"/>
                </a:lnTo>
                <a:lnTo>
                  <a:pt x="162839" y="378917"/>
                </a:lnTo>
                <a:lnTo>
                  <a:pt x="152869" y="381292"/>
                </a:lnTo>
                <a:lnTo>
                  <a:pt x="147891" y="381889"/>
                </a:lnTo>
                <a:lnTo>
                  <a:pt x="68122" y="381889"/>
                </a:lnTo>
                <a:lnTo>
                  <a:pt x="67297" y="380682"/>
                </a:lnTo>
                <a:lnTo>
                  <a:pt x="67386" y="95072"/>
                </a:lnTo>
                <a:lnTo>
                  <a:pt x="67970" y="40081"/>
                </a:lnTo>
                <a:lnTo>
                  <a:pt x="69583" y="13601"/>
                </a:lnTo>
                <a:lnTo>
                  <a:pt x="72694" y="4127"/>
                </a:lnTo>
                <a:lnTo>
                  <a:pt x="72694" y="0"/>
                </a:lnTo>
                <a:lnTo>
                  <a:pt x="0" y="0"/>
                </a:lnTo>
                <a:lnTo>
                  <a:pt x="0" y="4127"/>
                </a:lnTo>
                <a:lnTo>
                  <a:pt x="3111" y="13373"/>
                </a:lnTo>
                <a:lnTo>
                  <a:pt x="4711" y="39878"/>
                </a:lnTo>
                <a:lnTo>
                  <a:pt x="5308" y="94996"/>
                </a:lnTo>
                <a:lnTo>
                  <a:pt x="5384" y="190068"/>
                </a:lnTo>
                <a:lnTo>
                  <a:pt x="5308" y="356082"/>
                </a:lnTo>
                <a:lnTo>
                  <a:pt x="4711" y="414769"/>
                </a:lnTo>
                <a:lnTo>
                  <a:pt x="3111" y="442531"/>
                </a:lnTo>
                <a:lnTo>
                  <a:pt x="0" y="451421"/>
                </a:lnTo>
                <a:lnTo>
                  <a:pt x="0" y="456095"/>
                </a:lnTo>
                <a:lnTo>
                  <a:pt x="171983" y="456095"/>
                </a:lnTo>
                <a:lnTo>
                  <a:pt x="172834" y="374281"/>
                </a:lnTo>
                <a:close/>
              </a:path>
              <a:path extrusionOk="0" h="456564" w="474344">
                <a:moveTo>
                  <a:pt x="473925" y="76"/>
                </a:moveTo>
                <a:lnTo>
                  <a:pt x="399097" y="76"/>
                </a:lnTo>
                <a:lnTo>
                  <a:pt x="399097" y="3543"/>
                </a:lnTo>
                <a:lnTo>
                  <a:pt x="399618" y="10223"/>
                </a:lnTo>
                <a:lnTo>
                  <a:pt x="394931" y="26784"/>
                </a:lnTo>
                <a:lnTo>
                  <a:pt x="384962" y="54521"/>
                </a:lnTo>
                <a:lnTo>
                  <a:pt x="369620" y="94767"/>
                </a:lnTo>
                <a:lnTo>
                  <a:pt x="350901" y="143014"/>
                </a:lnTo>
                <a:lnTo>
                  <a:pt x="342722" y="164833"/>
                </a:lnTo>
                <a:lnTo>
                  <a:pt x="335915" y="184226"/>
                </a:lnTo>
                <a:lnTo>
                  <a:pt x="335064" y="184226"/>
                </a:lnTo>
                <a:lnTo>
                  <a:pt x="328028" y="164477"/>
                </a:lnTo>
                <a:lnTo>
                  <a:pt x="301472" y="93014"/>
                </a:lnTo>
                <a:lnTo>
                  <a:pt x="286613" y="53949"/>
                </a:lnTo>
                <a:lnTo>
                  <a:pt x="276923" y="27012"/>
                </a:lnTo>
                <a:lnTo>
                  <a:pt x="272453" y="10706"/>
                </a:lnTo>
                <a:lnTo>
                  <a:pt x="273278" y="3543"/>
                </a:lnTo>
                <a:lnTo>
                  <a:pt x="273278" y="76"/>
                </a:lnTo>
                <a:lnTo>
                  <a:pt x="193459" y="76"/>
                </a:lnTo>
                <a:lnTo>
                  <a:pt x="193459" y="3543"/>
                </a:lnTo>
                <a:lnTo>
                  <a:pt x="199161" y="12344"/>
                </a:lnTo>
                <a:lnTo>
                  <a:pt x="210997" y="39738"/>
                </a:lnTo>
                <a:lnTo>
                  <a:pt x="234213" y="97726"/>
                </a:lnTo>
                <a:lnTo>
                  <a:pt x="303479" y="272554"/>
                </a:lnTo>
                <a:lnTo>
                  <a:pt x="303390" y="368757"/>
                </a:lnTo>
                <a:lnTo>
                  <a:pt x="302768" y="418655"/>
                </a:lnTo>
                <a:lnTo>
                  <a:pt x="301066" y="443433"/>
                </a:lnTo>
                <a:lnTo>
                  <a:pt x="297764" y="452031"/>
                </a:lnTo>
                <a:lnTo>
                  <a:pt x="297764" y="456158"/>
                </a:lnTo>
                <a:lnTo>
                  <a:pt x="371741" y="456158"/>
                </a:lnTo>
                <a:lnTo>
                  <a:pt x="371741" y="452628"/>
                </a:lnTo>
                <a:lnTo>
                  <a:pt x="368312" y="443903"/>
                </a:lnTo>
                <a:lnTo>
                  <a:pt x="366547" y="418782"/>
                </a:lnTo>
                <a:lnTo>
                  <a:pt x="365899" y="368325"/>
                </a:lnTo>
                <a:lnTo>
                  <a:pt x="365810" y="267868"/>
                </a:lnTo>
                <a:lnTo>
                  <a:pt x="457174" y="39509"/>
                </a:lnTo>
                <a:lnTo>
                  <a:pt x="468757" y="12268"/>
                </a:lnTo>
                <a:lnTo>
                  <a:pt x="473925" y="3543"/>
                </a:lnTo>
                <a:lnTo>
                  <a:pt x="473925" y="76"/>
                </a:lnTo>
                <a:close/>
              </a:path>
            </a:pathLst>
          </a:custGeom>
          <a:solidFill>
            <a:srgbClr val="BBBDB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45"/>
          <p:cNvSpPr/>
          <p:nvPr/>
        </p:nvSpPr>
        <p:spPr>
          <a:xfrm>
            <a:off x="2283091" y="1666339"/>
            <a:ext cx="304660" cy="354909"/>
          </a:xfrm>
          <a:custGeom>
            <a:rect b="b" l="l" r="r" t="t"/>
            <a:pathLst>
              <a:path extrusionOk="0" h="465455" w="408939">
                <a:moveTo>
                  <a:pt x="408404" y="0"/>
                </a:moveTo>
                <a:lnTo>
                  <a:pt x="339082" y="0"/>
                </a:lnTo>
                <a:lnTo>
                  <a:pt x="339082" y="3536"/>
                </a:lnTo>
                <a:lnTo>
                  <a:pt x="340945" y="11293"/>
                </a:lnTo>
                <a:lnTo>
                  <a:pt x="338088" y="33196"/>
                </a:lnTo>
                <a:lnTo>
                  <a:pt x="330005" y="76368"/>
                </a:lnTo>
                <a:lnTo>
                  <a:pt x="310047" y="180086"/>
                </a:lnTo>
                <a:lnTo>
                  <a:pt x="304991" y="207864"/>
                </a:lnTo>
                <a:lnTo>
                  <a:pt x="296260" y="259043"/>
                </a:lnTo>
                <a:lnTo>
                  <a:pt x="295412" y="259043"/>
                </a:lnTo>
                <a:lnTo>
                  <a:pt x="288835" y="235870"/>
                </a:lnTo>
                <a:lnTo>
                  <a:pt x="281274" y="210195"/>
                </a:lnTo>
                <a:lnTo>
                  <a:pt x="261811" y="145612"/>
                </a:lnTo>
                <a:lnTo>
                  <a:pt x="246825" y="104265"/>
                </a:lnTo>
                <a:lnTo>
                  <a:pt x="233589" y="67034"/>
                </a:lnTo>
                <a:lnTo>
                  <a:pt x="211886" y="4686"/>
                </a:lnTo>
                <a:lnTo>
                  <a:pt x="203619" y="4686"/>
                </a:lnTo>
                <a:lnTo>
                  <a:pt x="193365" y="34416"/>
                </a:lnTo>
                <a:lnTo>
                  <a:pt x="168605" y="104605"/>
                </a:lnTo>
                <a:lnTo>
                  <a:pt x="155072" y="143852"/>
                </a:lnTo>
                <a:lnTo>
                  <a:pt x="143406" y="181200"/>
                </a:lnTo>
                <a:lnTo>
                  <a:pt x="126632" y="237489"/>
                </a:lnTo>
                <a:lnTo>
                  <a:pt x="120094" y="261361"/>
                </a:lnTo>
                <a:lnTo>
                  <a:pt x="118928" y="261361"/>
                </a:lnTo>
                <a:lnTo>
                  <a:pt x="109825" y="209914"/>
                </a:lnTo>
                <a:lnTo>
                  <a:pt x="97304" y="144444"/>
                </a:lnTo>
                <a:lnTo>
                  <a:pt x="83553" y="75202"/>
                </a:lnTo>
                <a:lnTo>
                  <a:pt x="75615" y="33167"/>
                </a:lnTo>
                <a:lnTo>
                  <a:pt x="72904" y="11543"/>
                </a:lnTo>
                <a:lnTo>
                  <a:pt x="74833" y="3536"/>
                </a:lnTo>
                <a:lnTo>
                  <a:pt x="74833" y="0"/>
                </a:lnTo>
                <a:lnTo>
                  <a:pt x="0" y="0"/>
                </a:lnTo>
                <a:lnTo>
                  <a:pt x="0" y="3536"/>
                </a:lnTo>
                <a:lnTo>
                  <a:pt x="4036" y="12204"/>
                </a:lnTo>
                <a:lnTo>
                  <a:pt x="10427" y="37997"/>
                </a:lnTo>
                <a:lnTo>
                  <a:pt x="21807" y="90991"/>
                </a:lnTo>
                <a:lnTo>
                  <a:pt x="40808" y="181262"/>
                </a:lnTo>
                <a:lnTo>
                  <a:pt x="99742" y="464859"/>
                </a:lnTo>
                <a:lnTo>
                  <a:pt x="108434" y="464859"/>
                </a:lnTo>
                <a:lnTo>
                  <a:pt x="142686" y="363296"/>
                </a:lnTo>
                <a:lnTo>
                  <a:pt x="167274" y="289485"/>
                </a:lnTo>
                <a:lnTo>
                  <a:pt x="184036" y="238054"/>
                </a:lnTo>
                <a:lnTo>
                  <a:pt x="201431" y="180831"/>
                </a:lnTo>
                <a:lnTo>
                  <a:pt x="205739" y="164291"/>
                </a:lnTo>
                <a:lnTo>
                  <a:pt x="206163" y="164291"/>
                </a:lnTo>
                <a:lnTo>
                  <a:pt x="216845" y="203108"/>
                </a:lnTo>
                <a:lnTo>
                  <a:pt x="243709" y="288820"/>
                </a:lnTo>
                <a:lnTo>
                  <a:pt x="267736" y="362834"/>
                </a:lnTo>
                <a:lnTo>
                  <a:pt x="301242" y="464859"/>
                </a:lnTo>
                <a:lnTo>
                  <a:pt x="309933" y="464859"/>
                </a:lnTo>
                <a:lnTo>
                  <a:pt x="386686" y="90820"/>
                </a:lnTo>
                <a:lnTo>
                  <a:pt x="397923" y="37997"/>
                </a:lnTo>
                <a:lnTo>
                  <a:pt x="404331" y="12375"/>
                </a:lnTo>
                <a:lnTo>
                  <a:pt x="408404" y="3536"/>
                </a:lnTo>
                <a:lnTo>
                  <a:pt x="408404" y="0"/>
                </a:lnTo>
                <a:close/>
              </a:path>
            </a:pathLst>
          </a:custGeom>
          <a:solidFill>
            <a:srgbClr val="BBBDB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45"/>
          <p:cNvSpPr/>
          <p:nvPr/>
        </p:nvSpPr>
        <p:spPr>
          <a:xfrm>
            <a:off x="2662455" y="1666365"/>
            <a:ext cx="55350" cy="348130"/>
          </a:xfrm>
          <a:custGeom>
            <a:rect b="b" l="l" r="r" t="t"/>
            <a:pathLst>
              <a:path extrusionOk="0" h="456564" w="74295">
                <a:moveTo>
                  <a:pt x="73561" y="0"/>
                </a:moveTo>
                <a:lnTo>
                  <a:pt x="423" y="0"/>
                </a:lnTo>
                <a:lnTo>
                  <a:pt x="423" y="4077"/>
                </a:lnTo>
                <a:lnTo>
                  <a:pt x="3549" y="13311"/>
                </a:lnTo>
                <a:lnTo>
                  <a:pt x="5153" y="39818"/>
                </a:lnTo>
                <a:lnTo>
                  <a:pt x="5745" y="94938"/>
                </a:lnTo>
                <a:lnTo>
                  <a:pt x="5738" y="356371"/>
                </a:lnTo>
                <a:lnTo>
                  <a:pt x="5101" y="414652"/>
                </a:lnTo>
                <a:lnTo>
                  <a:pt x="3370" y="442346"/>
                </a:lnTo>
                <a:lnTo>
                  <a:pt x="0" y="452010"/>
                </a:lnTo>
                <a:lnTo>
                  <a:pt x="0" y="456088"/>
                </a:lnTo>
                <a:lnTo>
                  <a:pt x="73985" y="456088"/>
                </a:lnTo>
                <a:lnTo>
                  <a:pt x="73985" y="452563"/>
                </a:lnTo>
                <a:lnTo>
                  <a:pt x="70615" y="442571"/>
                </a:lnTo>
                <a:lnTo>
                  <a:pt x="68884" y="414647"/>
                </a:lnTo>
                <a:lnTo>
                  <a:pt x="68246" y="356130"/>
                </a:lnTo>
                <a:lnTo>
                  <a:pt x="68155" y="254356"/>
                </a:lnTo>
                <a:lnTo>
                  <a:pt x="68240" y="94681"/>
                </a:lnTo>
                <a:lnTo>
                  <a:pt x="68831" y="39590"/>
                </a:lnTo>
                <a:lnTo>
                  <a:pt x="70436" y="13226"/>
                </a:lnTo>
                <a:lnTo>
                  <a:pt x="73561" y="4077"/>
                </a:lnTo>
                <a:lnTo>
                  <a:pt x="73561" y="0"/>
                </a:lnTo>
                <a:close/>
              </a:path>
            </a:pathLst>
          </a:custGeom>
          <a:solidFill>
            <a:srgbClr val="BBBDB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45"/>
          <p:cNvSpPr/>
          <p:nvPr/>
        </p:nvSpPr>
        <p:spPr>
          <a:xfrm>
            <a:off x="2809625" y="1665089"/>
            <a:ext cx="175984" cy="349099"/>
          </a:xfrm>
          <a:custGeom>
            <a:rect b="b" l="l" r="r" t="t"/>
            <a:pathLst>
              <a:path extrusionOk="0" h="457835" w="236220">
                <a:moveTo>
                  <a:pt x="72462" y="0"/>
                </a:moveTo>
                <a:lnTo>
                  <a:pt x="6108" y="2396"/>
                </a:lnTo>
                <a:lnTo>
                  <a:pt x="0" y="2823"/>
                </a:lnTo>
                <a:lnTo>
                  <a:pt x="0" y="6342"/>
                </a:lnTo>
                <a:lnTo>
                  <a:pt x="2880" y="13998"/>
                </a:lnTo>
                <a:lnTo>
                  <a:pt x="4359" y="40465"/>
                </a:lnTo>
                <a:lnTo>
                  <a:pt x="4677" y="73007"/>
                </a:lnTo>
                <a:lnTo>
                  <a:pt x="4784" y="83973"/>
                </a:lnTo>
                <a:lnTo>
                  <a:pt x="4904" y="358285"/>
                </a:lnTo>
                <a:lnTo>
                  <a:pt x="4447" y="408059"/>
                </a:lnTo>
                <a:lnTo>
                  <a:pt x="4359" y="417631"/>
                </a:lnTo>
                <a:lnTo>
                  <a:pt x="2880" y="445720"/>
                </a:lnTo>
                <a:lnTo>
                  <a:pt x="0" y="454226"/>
                </a:lnTo>
                <a:lnTo>
                  <a:pt x="0" y="457751"/>
                </a:lnTo>
                <a:lnTo>
                  <a:pt x="69003" y="457751"/>
                </a:lnTo>
                <a:lnTo>
                  <a:pt x="69003" y="454226"/>
                </a:lnTo>
                <a:lnTo>
                  <a:pt x="66302" y="446415"/>
                </a:lnTo>
                <a:lnTo>
                  <a:pt x="64803" y="423187"/>
                </a:lnTo>
                <a:lnTo>
                  <a:pt x="64159" y="377037"/>
                </a:lnTo>
                <a:lnTo>
                  <a:pt x="64068" y="326381"/>
                </a:lnTo>
                <a:lnTo>
                  <a:pt x="64021" y="277060"/>
                </a:lnTo>
                <a:lnTo>
                  <a:pt x="142028" y="277060"/>
                </a:lnTo>
                <a:lnTo>
                  <a:pt x="139221" y="271543"/>
                </a:lnTo>
                <a:lnTo>
                  <a:pt x="133767" y="260699"/>
                </a:lnTo>
                <a:lnTo>
                  <a:pt x="133767" y="259531"/>
                </a:lnTo>
                <a:lnTo>
                  <a:pt x="139421" y="256084"/>
                </a:lnTo>
                <a:lnTo>
                  <a:pt x="145533" y="251272"/>
                </a:lnTo>
                <a:lnTo>
                  <a:pt x="151803" y="245467"/>
                </a:lnTo>
                <a:lnTo>
                  <a:pt x="157934" y="239041"/>
                </a:lnTo>
                <a:lnTo>
                  <a:pt x="169688" y="223932"/>
                </a:lnTo>
                <a:lnTo>
                  <a:pt x="174712" y="213915"/>
                </a:lnTo>
                <a:lnTo>
                  <a:pt x="67307" y="213915"/>
                </a:lnTo>
                <a:lnTo>
                  <a:pt x="64021" y="213323"/>
                </a:lnTo>
                <a:lnTo>
                  <a:pt x="64021" y="74157"/>
                </a:lnTo>
                <a:lnTo>
                  <a:pt x="67731" y="73599"/>
                </a:lnTo>
                <a:lnTo>
                  <a:pt x="73561" y="73007"/>
                </a:lnTo>
                <a:lnTo>
                  <a:pt x="182340" y="73007"/>
                </a:lnTo>
                <a:lnTo>
                  <a:pt x="171939" y="47938"/>
                </a:lnTo>
                <a:lnTo>
                  <a:pt x="131753" y="11029"/>
                </a:lnTo>
                <a:lnTo>
                  <a:pt x="86574" y="481"/>
                </a:lnTo>
                <a:lnTo>
                  <a:pt x="72462" y="0"/>
                </a:lnTo>
                <a:close/>
              </a:path>
              <a:path extrusionOk="0" h="457835" w="236220">
                <a:moveTo>
                  <a:pt x="142028" y="277060"/>
                </a:moveTo>
                <a:lnTo>
                  <a:pt x="75257" y="277060"/>
                </a:lnTo>
                <a:lnTo>
                  <a:pt x="98990" y="326381"/>
                </a:lnTo>
                <a:lnTo>
                  <a:pt x="121074" y="372583"/>
                </a:lnTo>
                <a:lnTo>
                  <a:pt x="160372" y="455385"/>
                </a:lnTo>
                <a:lnTo>
                  <a:pt x="164612" y="457147"/>
                </a:lnTo>
                <a:lnTo>
                  <a:pt x="169912" y="457751"/>
                </a:lnTo>
                <a:lnTo>
                  <a:pt x="236054" y="457751"/>
                </a:lnTo>
                <a:lnTo>
                  <a:pt x="236054" y="454226"/>
                </a:lnTo>
                <a:lnTo>
                  <a:pt x="231488" y="448259"/>
                </a:lnTo>
                <a:lnTo>
                  <a:pt x="224725" y="437070"/>
                </a:lnTo>
                <a:lnTo>
                  <a:pt x="216870" y="422918"/>
                </a:lnTo>
                <a:lnTo>
                  <a:pt x="209025" y="408059"/>
                </a:lnTo>
                <a:lnTo>
                  <a:pt x="150210" y="293141"/>
                </a:lnTo>
                <a:lnTo>
                  <a:pt x="142028" y="277060"/>
                </a:lnTo>
                <a:close/>
              </a:path>
              <a:path extrusionOk="0" h="457835" w="236220">
                <a:moveTo>
                  <a:pt x="182340" y="73007"/>
                </a:moveTo>
                <a:lnTo>
                  <a:pt x="80663" y="73007"/>
                </a:lnTo>
                <a:lnTo>
                  <a:pt x="101726" y="77503"/>
                </a:lnTo>
                <a:lnTo>
                  <a:pt x="117682" y="90550"/>
                </a:lnTo>
                <a:lnTo>
                  <a:pt x="127795" y="111488"/>
                </a:lnTo>
                <a:lnTo>
                  <a:pt x="131329" y="139654"/>
                </a:lnTo>
                <a:lnTo>
                  <a:pt x="131329" y="140263"/>
                </a:lnTo>
                <a:lnTo>
                  <a:pt x="129259" y="162436"/>
                </a:lnTo>
                <a:lnTo>
                  <a:pt x="107586" y="202240"/>
                </a:lnTo>
                <a:lnTo>
                  <a:pt x="76105" y="213915"/>
                </a:lnTo>
                <a:lnTo>
                  <a:pt x="174712" y="213915"/>
                </a:lnTo>
                <a:lnTo>
                  <a:pt x="180975" y="201428"/>
                </a:lnTo>
                <a:lnTo>
                  <a:pt x="189460" y="171577"/>
                </a:lnTo>
                <a:lnTo>
                  <a:pt x="192807" y="134426"/>
                </a:lnTo>
                <a:lnTo>
                  <a:pt x="186889" y="83973"/>
                </a:lnTo>
                <a:lnTo>
                  <a:pt x="182340" y="73007"/>
                </a:lnTo>
                <a:close/>
              </a:path>
            </a:pathLst>
          </a:custGeom>
          <a:solidFill>
            <a:srgbClr val="BBBDB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45"/>
          <p:cNvSpPr/>
          <p:nvPr/>
        </p:nvSpPr>
        <p:spPr>
          <a:xfrm>
            <a:off x="3056776" y="1666317"/>
            <a:ext cx="130096" cy="348130"/>
          </a:xfrm>
          <a:custGeom>
            <a:rect b="b" l="l" r="r" t="t"/>
            <a:pathLst>
              <a:path extrusionOk="0" h="456564" w="174625">
                <a:moveTo>
                  <a:pt x="174053" y="374840"/>
                </a:moveTo>
                <a:lnTo>
                  <a:pt x="171615" y="374840"/>
                </a:lnTo>
                <a:lnTo>
                  <a:pt x="167678" y="378396"/>
                </a:lnTo>
                <a:lnTo>
                  <a:pt x="160934" y="380530"/>
                </a:lnTo>
                <a:lnTo>
                  <a:pt x="151511" y="381571"/>
                </a:lnTo>
                <a:lnTo>
                  <a:pt x="105841" y="382295"/>
                </a:lnTo>
                <a:lnTo>
                  <a:pt x="70167" y="381838"/>
                </a:lnTo>
                <a:lnTo>
                  <a:pt x="67729" y="379526"/>
                </a:lnTo>
                <a:lnTo>
                  <a:pt x="67310" y="376605"/>
                </a:lnTo>
                <a:lnTo>
                  <a:pt x="67310" y="263779"/>
                </a:lnTo>
                <a:lnTo>
                  <a:pt x="147231" y="263779"/>
                </a:lnTo>
                <a:lnTo>
                  <a:pt x="167474" y="187452"/>
                </a:lnTo>
                <a:lnTo>
                  <a:pt x="67310" y="187452"/>
                </a:lnTo>
                <a:lnTo>
                  <a:pt x="67310" y="73113"/>
                </a:lnTo>
                <a:lnTo>
                  <a:pt x="120523" y="73113"/>
                </a:lnTo>
                <a:lnTo>
                  <a:pt x="138125" y="73482"/>
                </a:lnTo>
                <a:lnTo>
                  <a:pt x="152387" y="74790"/>
                </a:lnTo>
                <a:lnTo>
                  <a:pt x="162445" y="77292"/>
                </a:lnTo>
                <a:lnTo>
                  <a:pt x="167474" y="81267"/>
                </a:lnTo>
                <a:lnTo>
                  <a:pt x="169913" y="81267"/>
                </a:lnTo>
                <a:lnTo>
                  <a:pt x="170332" y="0"/>
                </a:lnTo>
                <a:lnTo>
                  <a:pt x="419" y="0"/>
                </a:lnTo>
                <a:lnTo>
                  <a:pt x="419" y="3543"/>
                </a:lnTo>
                <a:lnTo>
                  <a:pt x="3302" y="11874"/>
                </a:lnTo>
                <a:lnTo>
                  <a:pt x="4787" y="38684"/>
                </a:lnTo>
                <a:lnTo>
                  <a:pt x="5334" y="94551"/>
                </a:lnTo>
                <a:lnTo>
                  <a:pt x="5321" y="356628"/>
                </a:lnTo>
                <a:lnTo>
                  <a:pt x="4737" y="415988"/>
                </a:lnTo>
                <a:lnTo>
                  <a:pt x="3124" y="444093"/>
                </a:lnTo>
                <a:lnTo>
                  <a:pt x="0" y="452628"/>
                </a:lnTo>
                <a:lnTo>
                  <a:pt x="0" y="456095"/>
                </a:lnTo>
                <a:lnTo>
                  <a:pt x="173621" y="456095"/>
                </a:lnTo>
                <a:lnTo>
                  <a:pt x="174053" y="374840"/>
                </a:lnTo>
                <a:close/>
              </a:path>
            </a:pathLst>
          </a:custGeom>
          <a:solidFill>
            <a:srgbClr val="BBBDB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7" name="Google Shape;317;p45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6186466" y="1265203"/>
            <a:ext cx="2174957" cy="10094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45" title="Screenshot 2025-05-29 172604.png"/>
          <p:cNvPicPr preferRelativeResize="0"/>
          <p:nvPr/>
        </p:nvPicPr>
        <p:blipFill rotWithShape="1">
          <a:blip r:embed="rId12">
            <a:alphaModFix/>
          </a:blip>
          <a:srcRect b="2116" l="0" r="0" t="2116"/>
          <a:stretch/>
        </p:blipFill>
        <p:spPr>
          <a:xfrm>
            <a:off x="3118563" y="2456238"/>
            <a:ext cx="3471622" cy="1205607"/>
          </a:xfrm>
          <a:prstGeom prst="rect">
            <a:avLst/>
          </a:prstGeom>
          <a:noFill/>
          <a:ln>
            <a:noFill/>
          </a:ln>
          <a:effectLst>
            <a:reflection blurRad="0" dir="5400000" dist="38100" endA="0" endPos="30000" fadeDir="5400012" kx="0" rotWithShape="0" algn="bl" stPos="0" sy="-100000" ky="0"/>
          </a:effectLst>
        </p:spPr>
      </p:pic>
      <p:pic>
        <p:nvPicPr>
          <p:cNvPr id="319" name="Google Shape;319;p45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6640125" y="2344393"/>
            <a:ext cx="1571621" cy="1397308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45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5985355" y="3843423"/>
            <a:ext cx="2504121" cy="726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45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3900895" y="1458714"/>
            <a:ext cx="1595555" cy="798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45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3189561" y="3698173"/>
            <a:ext cx="2219562" cy="9150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46"/>
          <p:cNvSpPr txBox="1"/>
          <p:nvPr/>
        </p:nvSpPr>
        <p:spPr>
          <a:xfrm>
            <a:off x="616500" y="1862000"/>
            <a:ext cx="7917600" cy="134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15875">
            <a:noAutofit/>
          </a:bodyPr>
          <a:lstStyle/>
          <a:p>
            <a:pPr indent="0" lvl="0" marL="12700" marR="508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“This proposal offers a cost-efficient, scalable product development approach with a trusted dedicated team. </a:t>
            </a:r>
            <a:endParaRPr i="1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508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 combines predictable pricing, agile execution, and a clear vision for transforming property leasing and investment through technology. It ensures ownership, control, and sustained product growth aligned with your business goals”.</a:t>
            </a:r>
            <a:endParaRPr b="1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47"/>
          <p:cNvSpPr txBox="1"/>
          <p:nvPr/>
        </p:nvSpPr>
        <p:spPr>
          <a:xfrm>
            <a:off x="2923275" y="1958325"/>
            <a:ext cx="3132000" cy="11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Thank You</a:t>
            </a:r>
            <a:endParaRPr sz="4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6"/>
          <p:cNvSpPr txBox="1"/>
          <p:nvPr>
            <p:ph idx="1" type="subTitle"/>
          </p:nvPr>
        </p:nvSpPr>
        <p:spPr>
          <a:xfrm>
            <a:off x="311700" y="329300"/>
            <a:ext cx="3655200" cy="35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04F4B"/>
                </a:solidFill>
                <a:latin typeface="Calibri"/>
                <a:ea typeface="Calibri"/>
                <a:cs typeface="Calibri"/>
                <a:sym typeface="Calibri"/>
              </a:rPr>
              <a:t>Introduction</a:t>
            </a:r>
            <a:endParaRPr sz="3000">
              <a:solidFill>
                <a:srgbClr val="F04F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Google Shape;189;p36"/>
          <p:cNvSpPr/>
          <p:nvPr/>
        </p:nvSpPr>
        <p:spPr>
          <a:xfrm>
            <a:off x="317575" y="724638"/>
            <a:ext cx="1110300" cy="42900"/>
          </a:xfrm>
          <a:prstGeom prst="rect">
            <a:avLst/>
          </a:prstGeom>
          <a:gradFill>
            <a:gsLst>
              <a:gs pos="0">
                <a:srgbClr val="3F5E86"/>
              </a:gs>
              <a:gs pos="79000">
                <a:srgbClr val="F04F4B"/>
              </a:gs>
              <a:gs pos="100000">
                <a:srgbClr val="DEB9B9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04F4B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90" name="Google Shape;190;p36"/>
          <p:cNvSpPr txBox="1"/>
          <p:nvPr/>
        </p:nvSpPr>
        <p:spPr>
          <a:xfrm>
            <a:off x="601800" y="1107675"/>
            <a:ext cx="7940400" cy="364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“TrayTrak</a:t>
            </a: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is a smart tracking solution designed for a medical device distributor. It enables real-time monitoring of device movement, who dropped it, when, and where, ensuring complete visibility. Built with Flutter, the mobile app boosts operational efficiency with seamless, intuitive tracking</a:t>
            </a:r>
            <a:r>
              <a:rPr b="1"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.”</a:t>
            </a:r>
            <a:endParaRPr b="1" sz="2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7"/>
          <p:cNvSpPr txBox="1"/>
          <p:nvPr>
            <p:ph idx="1" type="subTitle"/>
          </p:nvPr>
        </p:nvSpPr>
        <p:spPr>
          <a:xfrm>
            <a:off x="311700" y="329300"/>
            <a:ext cx="7601700" cy="35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04F4B"/>
                </a:solidFill>
                <a:latin typeface="Calibri"/>
                <a:ea typeface="Calibri"/>
                <a:cs typeface="Calibri"/>
                <a:sym typeface="Calibri"/>
              </a:rPr>
              <a:t>Platform Vision - What We’re Building</a:t>
            </a:r>
            <a:r>
              <a:rPr lang="en" sz="3000">
                <a:solidFill>
                  <a:srgbClr val="F04F4B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3000">
              <a:solidFill>
                <a:srgbClr val="F04F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p37"/>
          <p:cNvSpPr/>
          <p:nvPr/>
        </p:nvSpPr>
        <p:spPr>
          <a:xfrm>
            <a:off x="317575" y="724638"/>
            <a:ext cx="1110300" cy="42900"/>
          </a:xfrm>
          <a:prstGeom prst="rect">
            <a:avLst/>
          </a:prstGeom>
          <a:gradFill>
            <a:gsLst>
              <a:gs pos="0">
                <a:srgbClr val="3F5E86"/>
              </a:gs>
              <a:gs pos="79000">
                <a:srgbClr val="F04F4B"/>
              </a:gs>
              <a:gs pos="100000">
                <a:srgbClr val="DEB9B9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04F4B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grpSp>
        <p:nvGrpSpPr>
          <p:cNvPr id="197" name="Google Shape;197;p37"/>
          <p:cNvGrpSpPr/>
          <p:nvPr/>
        </p:nvGrpSpPr>
        <p:grpSpPr>
          <a:xfrm>
            <a:off x="3519622" y="1443100"/>
            <a:ext cx="2132700" cy="2257476"/>
            <a:chOff x="3225522" y="1433525"/>
            <a:chExt cx="2132700" cy="2257476"/>
          </a:xfrm>
        </p:grpSpPr>
        <p:pic>
          <p:nvPicPr>
            <p:cNvPr id="198" name="Google Shape;198;p37" title="ChatGPT_Image_May_28__2025__04_15_57_PM-removebg-preview.png"/>
            <p:cNvPicPr preferRelativeResize="0"/>
            <p:nvPr/>
          </p:nvPicPr>
          <p:blipFill rotWithShape="1">
            <a:blip r:embed="rId3">
              <a:alphaModFix/>
            </a:blip>
            <a:srcRect b="29736" l="18899" r="23708" t="6520"/>
            <a:stretch/>
          </p:blipFill>
          <p:spPr>
            <a:xfrm>
              <a:off x="3447963" y="1433525"/>
              <a:ext cx="1687788" cy="15757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9" name="Google Shape;199;p37"/>
            <p:cNvSpPr txBox="1"/>
            <p:nvPr/>
          </p:nvSpPr>
          <p:spPr>
            <a:xfrm>
              <a:off x="3225522" y="3203501"/>
              <a:ext cx="2132700" cy="48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15875">
              <a:noAutofit/>
            </a:bodyPr>
            <a:lstStyle/>
            <a:p>
              <a:pPr indent="0" lvl="0" marL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Application for both:</a:t>
              </a:r>
              <a:endParaRPr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12700" marR="5080" rtl="0" algn="ctr">
                <a:lnSpc>
                  <a:spcPct val="100899"/>
                </a:lnSpc>
                <a:spcBef>
                  <a:spcPts val="75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(a)Android </a:t>
              </a:r>
              <a:r>
                <a:rPr lang="en" sz="15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lang="en" sz="15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(b) iOS</a:t>
              </a:r>
              <a:endParaRPr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0" name="Google Shape;200;p37"/>
          <p:cNvGrpSpPr/>
          <p:nvPr/>
        </p:nvGrpSpPr>
        <p:grpSpPr>
          <a:xfrm>
            <a:off x="6620411" y="1443100"/>
            <a:ext cx="2211900" cy="2252525"/>
            <a:chOff x="6402511" y="1433525"/>
            <a:chExt cx="2211900" cy="2252525"/>
          </a:xfrm>
        </p:grpSpPr>
        <p:pic>
          <p:nvPicPr>
            <p:cNvPr id="201" name="Google Shape;201;p37" title="user-friendly (1).png"/>
            <p:cNvPicPr preferRelativeResize="0"/>
            <p:nvPr/>
          </p:nvPicPr>
          <p:blipFill rotWithShape="1">
            <a:blip r:embed="rId4">
              <a:alphaModFix/>
            </a:blip>
            <a:srcRect b="-1377" l="0" r="0" t="1586"/>
            <a:stretch/>
          </p:blipFill>
          <p:spPr>
            <a:xfrm>
              <a:off x="6733125" y="1433525"/>
              <a:ext cx="1554476" cy="15757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2" name="Google Shape;202;p37"/>
            <p:cNvSpPr txBox="1"/>
            <p:nvPr/>
          </p:nvSpPr>
          <p:spPr>
            <a:xfrm>
              <a:off x="6402511" y="3208450"/>
              <a:ext cx="2211900" cy="477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4425">
              <a:noAutofit/>
            </a:bodyPr>
            <a:lstStyle/>
            <a:p>
              <a:pPr indent="-464819" lvl="0" marL="476883" marR="5080" rtl="0" algn="l">
                <a:lnSpc>
                  <a:spcPct val="1049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Built to be scalable, secure &amp; user-friendly</a:t>
              </a:r>
              <a:endParaRPr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3" name="Google Shape;203;p37"/>
          <p:cNvGrpSpPr/>
          <p:nvPr/>
        </p:nvGrpSpPr>
        <p:grpSpPr>
          <a:xfrm>
            <a:off x="3021960" y="1193917"/>
            <a:ext cx="72799" cy="3237029"/>
            <a:chOff x="4056697" y="2000163"/>
            <a:chExt cx="82867" cy="3872044"/>
          </a:xfrm>
        </p:grpSpPr>
        <p:pic>
          <p:nvPicPr>
            <p:cNvPr id="204" name="Google Shape;204;p3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4056697" y="2000163"/>
              <a:ext cx="82867" cy="387204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5" name="Google Shape;205;p37"/>
            <p:cNvSpPr/>
            <p:nvPr/>
          </p:nvSpPr>
          <p:spPr>
            <a:xfrm>
              <a:off x="4100575" y="2013966"/>
              <a:ext cx="0" cy="3808729"/>
            </a:xfrm>
            <a:custGeom>
              <a:rect b="b" l="l" r="r" t="t"/>
              <a:pathLst>
                <a:path extrusionOk="0" h="3808729" w="120000">
                  <a:moveTo>
                    <a:pt x="0" y="0"/>
                  </a:moveTo>
                  <a:lnTo>
                    <a:pt x="0" y="3808564"/>
                  </a:lnTo>
                </a:path>
              </a:pathLst>
            </a:custGeom>
            <a:noFill/>
            <a:ln cap="flat" cmpd="sng" w="254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6" name="Google Shape;206;p37"/>
          <p:cNvGrpSpPr/>
          <p:nvPr/>
        </p:nvGrpSpPr>
        <p:grpSpPr>
          <a:xfrm>
            <a:off x="6077205" y="1193932"/>
            <a:ext cx="72824" cy="3237029"/>
            <a:chOff x="8142922" y="1990638"/>
            <a:chExt cx="82867" cy="3872044"/>
          </a:xfrm>
        </p:grpSpPr>
        <p:pic>
          <p:nvPicPr>
            <p:cNvPr id="207" name="Google Shape;207;p3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8142922" y="1990638"/>
              <a:ext cx="82867" cy="387204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8" name="Google Shape;208;p37"/>
            <p:cNvSpPr/>
            <p:nvPr/>
          </p:nvSpPr>
          <p:spPr>
            <a:xfrm>
              <a:off x="8186800" y="2004441"/>
              <a:ext cx="0" cy="3808729"/>
            </a:xfrm>
            <a:custGeom>
              <a:rect b="b" l="l" r="r" t="t"/>
              <a:pathLst>
                <a:path extrusionOk="0" h="3808729" w="120000">
                  <a:moveTo>
                    <a:pt x="0" y="0"/>
                  </a:moveTo>
                  <a:lnTo>
                    <a:pt x="0" y="3808564"/>
                  </a:lnTo>
                </a:path>
              </a:pathLst>
            </a:custGeom>
            <a:noFill/>
            <a:ln cap="flat" cmpd="sng" w="254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9" name="Google Shape;209;p37"/>
          <p:cNvGrpSpPr/>
          <p:nvPr/>
        </p:nvGrpSpPr>
        <p:grpSpPr>
          <a:xfrm>
            <a:off x="660475" y="1528038"/>
            <a:ext cx="1844400" cy="2669012"/>
            <a:chOff x="366375" y="1518463"/>
            <a:chExt cx="1844400" cy="2669012"/>
          </a:xfrm>
        </p:grpSpPr>
        <p:sp>
          <p:nvSpPr>
            <p:cNvPr id="210" name="Google Shape;210;p37"/>
            <p:cNvSpPr txBox="1"/>
            <p:nvPr/>
          </p:nvSpPr>
          <p:spPr>
            <a:xfrm>
              <a:off x="366375" y="3241275"/>
              <a:ext cx="1844400" cy="94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8875">
              <a:noAutofit/>
            </a:bodyPr>
            <a:lstStyle/>
            <a:p>
              <a:pPr indent="3809" lvl="0" marL="12700" marR="5080" rtl="0" algn="ctr">
                <a:lnSpc>
                  <a:spcPct val="102899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 tech-powered platform for tracking daily medical device movement</a:t>
              </a:r>
              <a:endParaRPr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11" name="Google Shape;211;p37" title="medical-devices.png"/>
            <p:cNvPicPr preferRelativeResize="0"/>
            <p:nvPr/>
          </p:nvPicPr>
          <p:blipFill rotWithShape="1">
            <a:blip r:embed="rId6">
              <a:alphaModFix/>
            </a:blip>
            <a:srcRect b="1885" l="0" r="0" t="1895"/>
            <a:stretch/>
          </p:blipFill>
          <p:spPr>
            <a:xfrm>
              <a:off x="511338" y="1518463"/>
              <a:ext cx="1554479" cy="157276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8"/>
          <p:cNvSpPr txBox="1"/>
          <p:nvPr>
            <p:ph idx="1" type="subTitle"/>
          </p:nvPr>
        </p:nvSpPr>
        <p:spPr>
          <a:xfrm>
            <a:off x="311700" y="329300"/>
            <a:ext cx="8832300" cy="35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04F4B"/>
                </a:solidFill>
                <a:latin typeface="Calibri"/>
                <a:ea typeface="Calibri"/>
                <a:cs typeface="Calibri"/>
                <a:sym typeface="Calibri"/>
              </a:rPr>
              <a:t>Platform: Build for iOS and Android</a:t>
            </a:r>
            <a:endParaRPr sz="3000">
              <a:solidFill>
                <a:srgbClr val="F04F4B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217" name="Google Shape;217;p38"/>
          <p:cNvSpPr/>
          <p:nvPr/>
        </p:nvSpPr>
        <p:spPr>
          <a:xfrm>
            <a:off x="317575" y="724638"/>
            <a:ext cx="1110300" cy="42900"/>
          </a:xfrm>
          <a:prstGeom prst="rect">
            <a:avLst/>
          </a:prstGeom>
          <a:gradFill>
            <a:gsLst>
              <a:gs pos="0">
                <a:srgbClr val="3F5E86"/>
              </a:gs>
              <a:gs pos="79000">
                <a:srgbClr val="F04F4B"/>
              </a:gs>
              <a:gs pos="100000">
                <a:srgbClr val="DEB9B9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04F4B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18" name="Google Shape;218;p38"/>
          <p:cNvSpPr/>
          <p:nvPr/>
        </p:nvSpPr>
        <p:spPr>
          <a:xfrm>
            <a:off x="5090600" y="1107675"/>
            <a:ext cx="2597182" cy="2963647"/>
          </a:xfrm>
          <a:custGeom>
            <a:rect b="b" l="l" r="r" t="t"/>
            <a:pathLst>
              <a:path extrusionOk="0" h="4295140" w="2838450">
                <a:moveTo>
                  <a:pt x="0" y="472948"/>
                </a:moveTo>
                <a:lnTo>
                  <a:pt x="2441" y="424585"/>
                </a:lnTo>
                <a:lnTo>
                  <a:pt x="9607" y="377621"/>
                </a:lnTo>
                <a:lnTo>
                  <a:pt x="21260" y="332293"/>
                </a:lnTo>
                <a:lnTo>
                  <a:pt x="37163" y="288839"/>
                </a:lnTo>
                <a:lnTo>
                  <a:pt x="57078" y="247496"/>
                </a:lnTo>
                <a:lnTo>
                  <a:pt x="80769" y="208502"/>
                </a:lnTo>
                <a:lnTo>
                  <a:pt x="107997" y="172093"/>
                </a:lnTo>
                <a:lnTo>
                  <a:pt x="138525" y="138509"/>
                </a:lnTo>
                <a:lnTo>
                  <a:pt x="172116" y="107986"/>
                </a:lnTo>
                <a:lnTo>
                  <a:pt x="208533" y="80762"/>
                </a:lnTo>
                <a:lnTo>
                  <a:pt x="247537" y="57074"/>
                </a:lnTo>
                <a:lnTo>
                  <a:pt x="288893" y="37161"/>
                </a:lnTo>
                <a:lnTo>
                  <a:pt x="332362" y="21259"/>
                </a:lnTo>
                <a:lnTo>
                  <a:pt x="377706" y="9607"/>
                </a:lnTo>
                <a:lnTo>
                  <a:pt x="424690" y="2441"/>
                </a:lnTo>
                <a:lnTo>
                  <a:pt x="473075" y="0"/>
                </a:lnTo>
                <a:lnTo>
                  <a:pt x="2365248" y="0"/>
                </a:lnTo>
                <a:lnTo>
                  <a:pt x="2413632" y="2441"/>
                </a:lnTo>
                <a:lnTo>
                  <a:pt x="2460616" y="9607"/>
                </a:lnTo>
                <a:lnTo>
                  <a:pt x="2505960" y="21259"/>
                </a:lnTo>
                <a:lnTo>
                  <a:pt x="2549429" y="37161"/>
                </a:lnTo>
                <a:lnTo>
                  <a:pt x="2590785" y="57074"/>
                </a:lnTo>
                <a:lnTo>
                  <a:pt x="2629789" y="80762"/>
                </a:lnTo>
                <a:lnTo>
                  <a:pt x="2666206" y="107986"/>
                </a:lnTo>
                <a:lnTo>
                  <a:pt x="2699797" y="138509"/>
                </a:lnTo>
                <a:lnTo>
                  <a:pt x="2730325" y="172093"/>
                </a:lnTo>
                <a:lnTo>
                  <a:pt x="2757553" y="208502"/>
                </a:lnTo>
                <a:lnTo>
                  <a:pt x="2781244" y="247496"/>
                </a:lnTo>
                <a:lnTo>
                  <a:pt x="2801159" y="288839"/>
                </a:lnTo>
                <a:lnTo>
                  <a:pt x="2817062" y="332293"/>
                </a:lnTo>
                <a:lnTo>
                  <a:pt x="2828715" y="377621"/>
                </a:lnTo>
                <a:lnTo>
                  <a:pt x="2835881" y="424585"/>
                </a:lnTo>
                <a:lnTo>
                  <a:pt x="2838323" y="472948"/>
                </a:lnTo>
                <a:lnTo>
                  <a:pt x="2838323" y="3821684"/>
                </a:lnTo>
                <a:lnTo>
                  <a:pt x="2835881" y="3870042"/>
                </a:lnTo>
                <a:lnTo>
                  <a:pt x="2828715" y="3917003"/>
                </a:lnTo>
                <a:lnTo>
                  <a:pt x="2817062" y="3962330"/>
                </a:lnTo>
                <a:lnTo>
                  <a:pt x="2801159" y="4005785"/>
                </a:lnTo>
                <a:lnTo>
                  <a:pt x="2781244" y="4047130"/>
                </a:lnTo>
                <a:lnTo>
                  <a:pt x="2757553" y="4086126"/>
                </a:lnTo>
                <a:lnTo>
                  <a:pt x="2730325" y="4122538"/>
                </a:lnTo>
                <a:lnTo>
                  <a:pt x="2699797" y="4156125"/>
                </a:lnTo>
                <a:lnTo>
                  <a:pt x="2666206" y="4186652"/>
                </a:lnTo>
                <a:lnTo>
                  <a:pt x="2629789" y="4213880"/>
                </a:lnTo>
                <a:lnTo>
                  <a:pt x="2590785" y="4237571"/>
                </a:lnTo>
                <a:lnTo>
                  <a:pt x="2549429" y="4257488"/>
                </a:lnTo>
                <a:lnTo>
                  <a:pt x="2505960" y="4273393"/>
                </a:lnTo>
                <a:lnTo>
                  <a:pt x="2460616" y="4285048"/>
                </a:lnTo>
                <a:lnTo>
                  <a:pt x="2413632" y="4292215"/>
                </a:lnTo>
                <a:lnTo>
                  <a:pt x="2365248" y="4294657"/>
                </a:lnTo>
                <a:lnTo>
                  <a:pt x="473075" y="4294657"/>
                </a:lnTo>
                <a:lnTo>
                  <a:pt x="424690" y="4292215"/>
                </a:lnTo>
                <a:lnTo>
                  <a:pt x="377706" y="4285048"/>
                </a:lnTo>
                <a:lnTo>
                  <a:pt x="332362" y="4273393"/>
                </a:lnTo>
                <a:lnTo>
                  <a:pt x="288893" y="4257488"/>
                </a:lnTo>
                <a:lnTo>
                  <a:pt x="247537" y="4237571"/>
                </a:lnTo>
                <a:lnTo>
                  <a:pt x="208533" y="4213880"/>
                </a:lnTo>
                <a:lnTo>
                  <a:pt x="172116" y="4186652"/>
                </a:lnTo>
                <a:lnTo>
                  <a:pt x="138525" y="4156125"/>
                </a:lnTo>
                <a:lnTo>
                  <a:pt x="107997" y="4122538"/>
                </a:lnTo>
                <a:lnTo>
                  <a:pt x="80769" y="4086126"/>
                </a:lnTo>
                <a:lnTo>
                  <a:pt x="57078" y="4047130"/>
                </a:lnTo>
                <a:lnTo>
                  <a:pt x="37163" y="4005785"/>
                </a:lnTo>
                <a:lnTo>
                  <a:pt x="21260" y="3962330"/>
                </a:lnTo>
                <a:lnTo>
                  <a:pt x="9607" y="3917003"/>
                </a:lnTo>
                <a:lnTo>
                  <a:pt x="2441" y="3870042"/>
                </a:lnTo>
                <a:lnTo>
                  <a:pt x="0" y="3821684"/>
                </a:lnTo>
                <a:lnTo>
                  <a:pt x="0" y="472948"/>
                </a:lnTo>
                <a:close/>
              </a:path>
            </a:pathLst>
          </a:cu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219" name="Google Shape;219;p38"/>
          <p:cNvSpPr/>
          <p:nvPr/>
        </p:nvSpPr>
        <p:spPr>
          <a:xfrm>
            <a:off x="1427900" y="1115049"/>
            <a:ext cx="2597763" cy="2959457"/>
          </a:xfrm>
          <a:custGeom>
            <a:rect b="b" l="l" r="r" t="t"/>
            <a:pathLst>
              <a:path extrusionOk="0" h="4304665" w="2839085">
                <a:moveTo>
                  <a:pt x="0" y="472948"/>
                </a:moveTo>
                <a:lnTo>
                  <a:pt x="2442" y="424585"/>
                </a:lnTo>
                <a:lnTo>
                  <a:pt x="9611" y="377621"/>
                </a:lnTo>
                <a:lnTo>
                  <a:pt x="21269" y="332293"/>
                </a:lnTo>
                <a:lnTo>
                  <a:pt x="37177" y="288839"/>
                </a:lnTo>
                <a:lnTo>
                  <a:pt x="57099" y="247496"/>
                </a:lnTo>
                <a:lnTo>
                  <a:pt x="80796" y="208502"/>
                </a:lnTo>
                <a:lnTo>
                  <a:pt x="108030" y="172093"/>
                </a:lnTo>
                <a:lnTo>
                  <a:pt x="138564" y="138509"/>
                </a:lnTo>
                <a:lnTo>
                  <a:pt x="172160" y="107986"/>
                </a:lnTo>
                <a:lnTo>
                  <a:pt x="208580" y="80762"/>
                </a:lnTo>
                <a:lnTo>
                  <a:pt x="247586" y="57074"/>
                </a:lnTo>
                <a:lnTo>
                  <a:pt x="288941" y="37161"/>
                </a:lnTo>
                <a:lnTo>
                  <a:pt x="332406" y="21259"/>
                </a:lnTo>
                <a:lnTo>
                  <a:pt x="377744" y="9607"/>
                </a:lnTo>
                <a:lnTo>
                  <a:pt x="424717" y="2441"/>
                </a:lnTo>
                <a:lnTo>
                  <a:pt x="473087" y="0"/>
                </a:lnTo>
                <a:lnTo>
                  <a:pt x="2365311" y="0"/>
                </a:lnTo>
                <a:lnTo>
                  <a:pt x="2413697" y="2441"/>
                </a:lnTo>
                <a:lnTo>
                  <a:pt x="2460685" y="9607"/>
                </a:lnTo>
                <a:lnTo>
                  <a:pt x="2506036" y="21259"/>
                </a:lnTo>
                <a:lnTo>
                  <a:pt x="2549513" y="37161"/>
                </a:lnTo>
                <a:lnTo>
                  <a:pt x="2590878" y="57074"/>
                </a:lnTo>
                <a:lnTo>
                  <a:pt x="2629893" y="80762"/>
                </a:lnTo>
                <a:lnTo>
                  <a:pt x="2666321" y="107986"/>
                </a:lnTo>
                <a:lnTo>
                  <a:pt x="2699924" y="138509"/>
                </a:lnTo>
                <a:lnTo>
                  <a:pt x="2730464" y="172093"/>
                </a:lnTo>
                <a:lnTo>
                  <a:pt x="2757704" y="208502"/>
                </a:lnTo>
                <a:lnTo>
                  <a:pt x="2781405" y="247496"/>
                </a:lnTo>
                <a:lnTo>
                  <a:pt x="2801330" y="288839"/>
                </a:lnTo>
                <a:lnTo>
                  <a:pt x="2817241" y="332293"/>
                </a:lnTo>
                <a:lnTo>
                  <a:pt x="2828900" y="377621"/>
                </a:lnTo>
                <a:lnTo>
                  <a:pt x="2836070" y="424585"/>
                </a:lnTo>
                <a:lnTo>
                  <a:pt x="2838513" y="472948"/>
                </a:lnTo>
                <a:lnTo>
                  <a:pt x="2838513" y="3831209"/>
                </a:lnTo>
                <a:lnTo>
                  <a:pt x="2836070" y="3879567"/>
                </a:lnTo>
                <a:lnTo>
                  <a:pt x="2828900" y="3926528"/>
                </a:lnTo>
                <a:lnTo>
                  <a:pt x="2817241" y="3971854"/>
                </a:lnTo>
                <a:lnTo>
                  <a:pt x="2801330" y="4015308"/>
                </a:lnTo>
                <a:lnTo>
                  <a:pt x="2781405" y="4056652"/>
                </a:lnTo>
                <a:lnTo>
                  <a:pt x="2757704" y="4095647"/>
                </a:lnTo>
                <a:lnTo>
                  <a:pt x="2730464" y="4132057"/>
                </a:lnTo>
                <a:lnTo>
                  <a:pt x="2699924" y="4165644"/>
                </a:lnTo>
                <a:lnTo>
                  <a:pt x="2666321" y="4196169"/>
                </a:lnTo>
                <a:lnTo>
                  <a:pt x="2629893" y="4223396"/>
                </a:lnTo>
                <a:lnTo>
                  <a:pt x="2590878" y="4247086"/>
                </a:lnTo>
                <a:lnTo>
                  <a:pt x="2549513" y="4267002"/>
                </a:lnTo>
                <a:lnTo>
                  <a:pt x="2506036" y="4282906"/>
                </a:lnTo>
                <a:lnTo>
                  <a:pt x="2460685" y="4294561"/>
                </a:lnTo>
                <a:lnTo>
                  <a:pt x="2413697" y="4301727"/>
                </a:lnTo>
                <a:lnTo>
                  <a:pt x="2365311" y="4304169"/>
                </a:lnTo>
                <a:lnTo>
                  <a:pt x="473087" y="4304169"/>
                </a:lnTo>
                <a:lnTo>
                  <a:pt x="424717" y="4301727"/>
                </a:lnTo>
                <a:lnTo>
                  <a:pt x="377744" y="4294561"/>
                </a:lnTo>
                <a:lnTo>
                  <a:pt x="332406" y="4282906"/>
                </a:lnTo>
                <a:lnTo>
                  <a:pt x="288941" y="4267002"/>
                </a:lnTo>
                <a:lnTo>
                  <a:pt x="247586" y="4247086"/>
                </a:lnTo>
                <a:lnTo>
                  <a:pt x="208580" y="4223396"/>
                </a:lnTo>
                <a:lnTo>
                  <a:pt x="172160" y="4196169"/>
                </a:lnTo>
                <a:lnTo>
                  <a:pt x="138564" y="4165644"/>
                </a:lnTo>
                <a:lnTo>
                  <a:pt x="108030" y="4132057"/>
                </a:lnTo>
                <a:lnTo>
                  <a:pt x="80796" y="4095647"/>
                </a:lnTo>
                <a:lnTo>
                  <a:pt x="57099" y="4056652"/>
                </a:lnTo>
                <a:lnTo>
                  <a:pt x="37177" y="4015308"/>
                </a:lnTo>
                <a:lnTo>
                  <a:pt x="21269" y="3971854"/>
                </a:lnTo>
                <a:lnTo>
                  <a:pt x="9611" y="3926528"/>
                </a:lnTo>
                <a:lnTo>
                  <a:pt x="2442" y="3879567"/>
                </a:lnTo>
                <a:lnTo>
                  <a:pt x="0" y="3831209"/>
                </a:lnTo>
                <a:lnTo>
                  <a:pt x="0" y="472948"/>
                </a:lnTo>
                <a:close/>
              </a:path>
            </a:pathLst>
          </a:cu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0" name="Google Shape;220;p38"/>
          <p:cNvGrpSpPr/>
          <p:nvPr/>
        </p:nvGrpSpPr>
        <p:grpSpPr>
          <a:xfrm>
            <a:off x="4128690" y="2056162"/>
            <a:ext cx="879204" cy="778660"/>
            <a:chOff x="3714620" y="3447850"/>
            <a:chExt cx="986097" cy="938484"/>
          </a:xfrm>
        </p:grpSpPr>
        <p:pic>
          <p:nvPicPr>
            <p:cNvPr id="221" name="Google Shape;221;p3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714620" y="3447850"/>
              <a:ext cx="986097" cy="93848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2" name="Google Shape;222;p38"/>
            <p:cNvSpPr/>
            <p:nvPr/>
          </p:nvSpPr>
          <p:spPr>
            <a:xfrm>
              <a:off x="3751580" y="3456939"/>
              <a:ext cx="916939" cy="875029"/>
            </a:xfrm>
            <a:custGeom>
              <a:rect b="b" l="l" r="r" t="t"/>
              <a:pathLst>
                <a:path extrusionOk="0" h="875029" w="916939">
                  <a:moveTo>
                    <a:pt x="916940" y="298450"/>
                  </a:moveTo>
                  <a:lnTo>
                    <a:pt x="598424" y="298450"/>
                  </a:lnTo>
                  <a:lnTo>
                    <a:pt x="598424" y="0"/>
                  </a:lnTo>
                  <a:lnTo>
                    <a:pt x="318516" y="0"/>
                  </a:lnTo>
                  <a:lnTo>
                    <a:pt x="318516" y="298450"/>
                  </a:lnTo>
                  <a:lnTo>
                    <a:pt x="0" y="298450"/>
                  </a:lnTo>
                  <a:lnTo>
                    <a:pt x="0" y="577850"/>
                  </a:lnTo>
                  <a:lnTo>
                    <a:pt x="318516" y="577850"/>
                  </a:lnTo>
                  <a:lnTo>
                    <a:pt x="318516" y="875030"/>
                  </a:lnTo>
                  <a:lnTo>
                    <a:pt x="598424" y="875030"/>
                  </a:lnTo>
                  <a:lnTo>
                    <a:pt x="598424" y="577850"/>
                  </a:lnTo>
                  <a:lnTo>
                    <a:pt x="916940" y="577850"/>
                  </a:lnTo>
                  <a:lnTo>
                    <a:pt x="916940" y="298450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38"/>
            <p:cNvSpPr/>
            <p:nvPr/>
          </p:nvSpPr>
          <p:spPr>
            <a:xfrm>
              <a:off x="3751580" y="3457320"/>
              <a:ext cx="916939" cy="875029"/>
            </a:xfrm>
            <a:custGeom>
              <a:rect b="b" l="l" r="r" t="t"/>
              <a:pathLst>
                <a:path extrusionOk="0" h="875029" w="916939">
                  <a:moveTo>
                    <a:pt x="0" y="297433"/>
                  </a:moveTo>
                  <a:lnTo>
                    <a:pt x="318516" y="297433"/>
                  </a:lnTo>
                  <a:lnTo>
                    <a:pt x="318516" y="0"/>
                  </a:lnTo>
                  <a:lnTo>
                    <a:pt x="598424" y="0"/>
                  </a:lnTo>
                  <a:lnTo>
                    <a:pt x="598424" y="297433"/>
                  </a:lnTo>
                  <a:lnTo>
                    <a:pt x="916940" y="297433"/>
                  </a:lnTo>
                  <a:lnTo>
                    <a:pt x="916940" y="577341"/>
                  </a:lnTo>
                  <a:lnTo>
                    <a:pt x="598424" y="577341"/>
                  </a:lnTo>
                  <a:lnTo>
                    <a:pt x="598424" y="874776"/>
                  </a:lnTo>
                  <a:lnTo>
                    <a:pt x="318516" y="874776"/>
                  </a:lnTo>
                  <a:lnTo>
                    <a:pt x="318516" y="577341"/>
                  </a:lnTo>
                  <a:lnTo>
                    <a:pt x="0" y="577341"/>
                  </a:lnTo>
                  <a:lnTo>
                    <a:pt x="0" y="297433"/>
                  </a:lnTo>
                  <a:close/>
                </a:path>
              </a:pathLst>
            </a:custGeom>
            <a:noFill/>
            <a:ln cap="flat" cmpd="sng" w="9525">
              <a:solidFill>
                <a:srgbClr val="497DB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4" name="Google Shape;224;p38"/>
          <p:cNvGrpSpPr/>
          <p:nvPr/>
        </p:nvGrpSpPr>
        <p:grpSpPr>
          <a:xfrm>
            <a:off x="1427855" y="1283425"/>
            <a:ext cx="2592987" cy="2199522"/>
            <a:chOff x="1244925" y="2083935"/>
            <a:chExt cx="2580600" cy="2361015"/>
          </a:xfrm>
        </p:grpSpPr>
        <p:sp>
          <p:nvSpPr>
            <p:cNvPr id="225" name="Google Shape;225;p38"/>
            <p:cNvSpPr txBox="1"/>
            <p:nvPr/>
          </p:nvSpPr>
          <p:spPr>
            <a:xfrm>
              <a:off x="1244925" y="3654750"/>
              <a:ext cx="2580600" cy="79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12700">
              <a:noAutofit/>
            </a:bodyPr>
            <a:lstStyle/>
            <a:p>
              <a:pPr indent="0" lvl="0" marL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rgbClr val="C00000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lang="en" sz="15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Android App (Admin Team Section + Operational Team Section)</a:t>
              </a:r>
              <a:endParaRPr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26" name="Google Shape;226;p38"/>
            <p:cNvPicPr preferRelativeResize="0"/>
            <p:nvPr/>
          </p:nvPicPr>
          <p:blipFill rotWithShape="1">
            <a:blip r:embed="rId4">
              <a:alphaModFix/>
            </a:blip>
            <a:srcRect b="12770" l="0" r="0" t="0"/>
            <a:stretch/>
          </p:blipFill>
          <p:spPr>
            <a:xfrm>
              <a:off x="1672965" y="2083935"/>
              <a:ext cx="1699742" cy="161791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27" name="Google Shape;227;p38"/>
          <p:cNvGrpSpPr/>
          <p:nvPr/>
        </p:nvGrpSpPr>
        <p:grpSpPr>
          <a:xfrm>
            <a:off x="5110926" y="1395200"/>
            <a:ext cx="2592987" cy="1875867"/>
            <a:chOff x="4910401" y="1969721"/>
            <a:chExt cx="2580600" cy="2013597"/>
          </a:xfrm>
        </p:grpSpPr>
        <p:pic>
          <p:nvPicPr>
            <p:cNvPr id="228" name="Google Shape;228;p38"/>
            <p:cNvPicPr preferRelativeResize="0"/>
            <p:nvPr/>
          </p:nvPicPr>
          <p:blipFill rotWithShape="1">
            <a:blip r:embed="rId5">
              <a:alphaModFix/>
            </a:blip>
            <a:srcRect b="12755" l="0" r="2496" t="0"/>
            <a:stretch/>
          </p:blipFill>
          <p:spPr>
            <a:xfrm>
              <a:off x="5451068" y="1969721"/>
              <a:ext cx="1440112" cy="135025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9" name="Google Shape;229;p38"/>
            <p:cNvSpPr txBox="1"/>
            <p:nvPr/>
          </p:nvSpPr>
          <p:spPr>
            <a:xfrm>
              <a:off x="4910401" y="3473919"/>
              <a:ext cx="2580600" cy="509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12700">
              <a:noAutofit/>
            </a:bodyPr>
            <a:lstStyle/>
            <a:p>
              <a:pPr indent="0" lvl="0" marL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rgbClr val="C00000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lang="en" sz="15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iOS</a:t>
              </a:r>
              <a:r>
                <a:rPr lang="en" sz="15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App (Admin Team Section + Operational Team Section)</a:t>
              </a:r>
              <a:endParaRPr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0" name="Google Shape;230;p38"/>
          <p:cNvSpPr txBox="1"/>
          <p:nvPr/>
        </p:nvSpPr>
        <p:spPr>
          <a:xfrm>
            <a:off x="768000" y="4204075"/>
            <a:ext cx="7988100" cy="57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primary target platform for the application is iOS, with minimal Android usage (currently only one user).</a:t>
            </a:r>
            <a:endParaRPr b="1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9"/>
          <p:cNvSpPr txBox="1"/>
          <p:nvPr>
            <p:ph idx="1" type="subTitle"/>
          </p:nvPr>
        </p:nvSpPr>
        <p:spPr>
          <a:xfrm>
            <a:off x="311700" y="329300"/>
            <a:ext cx="5322300" cy="35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04F4B"/>
                </a:solidFill>
                <a:latin typeface="Calibri"/>
                <a:ea typeface="Calibri"/>
                <a:cs typeface="Calibri"/>
                <a:sym typeface="Calibri"/>
              </a:rPr>
              <a:t>Targeted User’s &amp; It’s </a:t>
            </a:r>
            <a:r>
              <a:rPr lang="en" sz="3000">
                <a:solidFill>
                  <a:srgbClr val="F04F4B"/>
                </a:solidFill>
                <a:latin typeface="Calibri"/>
                <a:ea typeface="Calibri"/>
                <a:cs typeface="Calibri"/>
                <a:sym typeface="Calibri"/>
              </a:rPr>
              <a:t>Key Feature</a:t>
            </a:r>
            <a:r>
              <a:rPr lang="en" sz="3000">
                <a:solidFill>
                  <a:srgbClr val="F04F4B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3000">
              <a:solidFill>
                <a:srgbClr val="F04F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" name="Google Shape;236;p39"/>
          <p:cNvSpPr/>
          <p:nvPr/>
        </p:nvSpPr>
        <p:spPr>
          <a:xfrm>
            <a:off x="317575" y="724638"/>
            <a:ext cx="1110300" cy="42900"/>
          </a:xfrm>
          <a:prstGeom prst="rect">
            <a:avLst/>
          </a:prstGeom>
          <a:gradFill>
            <a:gsLst>
              <a:gs pos="0">
                <a:srgbClr val="3F5E86"/>
              </a:gs>
              <a:gs pos="79000">
                <a:srgbClr val="F04F4B"/>
              </a:gs>
              <a:gs pos="100000">
                <a:srgbClr val="DEB9B9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04F4B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37" name="Google Shape;237;p39"/>
          <p:cNvSpPr/>
          <p:nvPr/>
        </p:nvSpPr>
        <p:spPr>
          <a:xfrm>
            <a:off x="804850" y="1153225"/>
            <a:ext cx="7499723" cy="3603885"/>
          </a:xfrm>
          <a:custGeom>
            <a:rect b="b" l="l" r="r" t="t"/>
            <a:pathLst>
              <a:path extrusionOk="0" h="4837430" w="10829925">
                <a:moveTo>
                  <a:pt x="0" y="806195"/>
                </a:moveTo>
                <a:lnTo>
                  <a:pt x="1369" y="758824"/>
                </a:lnTo>
                <a:lnTo>
                  <a:pt x="5425" y="712174"/>
                </a:lnTo>
                <a:lnTo>
                  <a:pt x="12094" y="666320"/>
                </a:lnTo>
                <a:lnTo>
                  <a:pt x="21299" y="621338"/>
                </a:lnTo>
                <a:lnTo>
                  <a:pt x="32964" y="577304"/>
                </a:lnTo>
                <a:lnTo>
                  <a:pt x="47015" y="534294"/>
                </a:lnTo>
                <a:lnTo>
                  <a:pt x="63375" y="492382"/>
                </a:lnTo>
                <a:lnTo>
                  <a:pt x="81970" y="451646"/>
                </a:lnTo>
                <a:lnTo>
                  <a:pt x="102722" y="412159"/>
                </a:lnTo>
                <a:lnTo>
                  <a:pt x="125557" y="373998"/>
                </a:lnTo>
                <a:lnTo>
                  <a:pt x="150399" y="337238"/>
                </a:lnTo>
                <a:lnTo>
                  <a:pt x="177173" y="301956"/>
                </a:lnTo>
                <a:lnTo>
                  <a:pt x="205802" y="268226"/>
                </a:lnTo>
                <a:lnTo>
                  <a:pt x="236212" y="236124"/>
                </a:lnTo>
                <a:lnTo>
                  <a:pt x="268326" y="205726"/>
                </a:lnTo>
                <a:lnTo>
                  <a:pt x="302068" y="177108"/>
                </a:lnTo>
                <a:lnTo>
                  <a:pt x="337365" y="150344"/>
                </a:lnTo>
                <a:lnTo>
                  <a:pt x="374139" y="125512"/>
                </a:lnTo>
                <a:lnTo>
                  <a:pt x="412314" y="102685"/>
                </a:lnTo>
                <a:lnTo>
                  <a:pt x="451817" y="81940"/>
                </a:lnTo>
                <a:lnTo>
                  <a:pt x="492570" y="63353"/>
                </a:lnTo>
                <a:lnTo>
                  <a:pt x="534498" y="46998"/>
                </a:lnTo>
                <a:lnTo>
                  <a:pt x="577526" y="32953"/>
                </a:lnTo>
                <a:lnTo>
                  <a:pt x="621578" y="21291"/>
                </a:lnTo>
                <a:lnTo>
                  <a:pt x="666578" y="12089"/>
                </a:lnTo>
                <a:lnTo>
                  <a:pt x="712451" y="5423"/>
                </a:lnTo>
                <a:lnTo>
                  <a:pt x="759121" y="1368"/>
                </a:lnTo>
                <a:lnTo>
                  <a:pt x="806513" y="0"/>
                </a:lnTo>
                <a:lnTo>
                  <a:pt x="10023411" y="0"/>
                </a:lnTo>
                <a:lnTo>
                  <a:pt x="10070796" y="1368"/>
                </a:lnTo>
                <a:lnTo>
                  <a:pt x="10117460" y="5423"/>
                </a:lnTo>
                <a:lnTo>
                  <a:pt x="10163327" y="12089"/>
                </a:lnTo>
                <a:lnTo>
                  <a:pt x="10208322" y="21291"/>
                </a:lnTo>
                <a:lnTo>
                  <a:pt x="10252369" y="32953"/>
                </a:lnTo>
                <a:lnTo>
                  <a:pt x="10295393" y="46998"/>
                </a:lnTo>
                <a:lnTo>
                  <a:pt x="10337317" y="63353"/>
                </a:lnTo>
                <a:lnTo>
                  <a:pt x="10378067" y="81940"/>
                </a:lnTo>
                <a:lnTo>
                  <a:pt x="10417566" y="102685"/>
                </a:lnTo>
                <a:lnTo>
                  <a:pt x="10455739" y="125512"/>
                </a:lnTo>
                <a:lnTo>
                  <a:pt x="10492510" y="150344"/>
                </a:lnTo>
                <a:lnTo>
                  <a:pt x="10527804" y="177108"/>
                </a:lnTo>
                <a:lnTo>
                  <a:pt x="10561545" y="205726"/>
                </a:lnTo>
                <a:lnTo>
                  <a:pt x="10593657" y="236124"/>
                </a:lnTo>
                <a:lnTo>
                  <a:pt x="10624065" y="268226"/>
                </a:lnTo>
                <a:lnTo>
                  <a:pt x="10652693" y="301956"/>
                </a:lnTo>
                <a:lnTo>
                  <a:pt x="10679465" y="337238"/>
                </a:lnTo>
                <a:lnTo>
                  <a:pt x="10704306" y="373998"/>
                </a:lnTo>
                <a:lnTo>
                  <a:pt x="10727140" y="412159"/>
                </a:lnTo>
                <a:lnTo>
                  <a:pt x="10747892" y="451646"/>
                </a:lnTo>
                <a:lnTo>
                  <a:pt x="10766486" y="492382"/>
                </a:lnTo>
                <a:lnTo>
                  <a:pt x="10782846" y="534294"/>
                </a:lnTo>
                <a:lnTo>
                  <a:pt x="10796897" y="577304"/>
                </a:lnTo>
                <a:lnTo>
                  <a:pt x="10808562" y="621338"/>
                </a:lnTo>
                <a:lnTo>
                  <a:pt x="10817767" y="666320"/>
                </a:lnTo>
                <a:lnTo>
                  <a:pt x="10824435" y="712174"/>
                </a:lnTo>
                <a:lnTo>
                  <a:pt x="10828492" y="758824"/>
                </a:lnTo>
                <a:lnTo>
                  <a:pt x="10829861" y="806195"/>
                </a:lnTo>
                <a:lnTo>
                  <a:pt x="10829861" y="4031106"/>
                </a:lnTo>
                <a:lnTo>
                  <a:pt x="10828492" y="4078485"/>
                </a:lnTo>
                <a:lnTo>
                  <a:pt x="10824435" y="4125141"/>
                </a:lnTo>
                <a:lnTo>
                  <a:pt x="10817767" y="4171002"/>
                </a:lnTo>
                <a:lnTo>
                  <a:pt x="10808562" y="4215989"/>
                </a:lnTo>
                <a:lnTo>
                  <a:pt x="10796897" y="4260029"/>
                </a:lnTo>
                <a:lnTo>
                  <a:pt x="10782846" y="4303045"/>
                </a:lnTo>
                <a:lnTo>
                  <a:pt x="10766486" y="4344962"/>
                </a:lnTo>
                <a:lnTo>
                  <a:pt x="10747892" y="4385704"/>
                </a:lnTo>
                <a:lnTo>
                  <a:pt x="10727140" y="4425196"/>
                </a:lnTo>
                <a:lnTo>
                  <a:pt x="10704306" y="4463362"/>
                </a:lnTo>
                <a:lnTo>
                  <a:pt x="10679465" y="4500126"/>
                </a:lnTo>
                <a:lnTo>
                  <a:pt x="10652693" y="4535413"/>
                </a:lnTo>
                <a:lnTo>
                  <a:pt x="10624065" y="4569147"/>
                </a:lnTo>
                <a:lnTo>
                  <a:pt x="10593657" y="4601252"/>
                </a:lnTo>
                <a:lnTo>
                  <a:pt x="10561545" y="4631654"/>
                </a:lnTo>
                <a:lnTo>
                  <a:pt x="10527804" y="4660276"/>
                </a:lnTo>
                <a:lnTo>
                  <a:pt x="10492510" y="4687042"/>
                </a:lnTo>
                <a:lnTo>
                  <a:pt x="10455739" y="4711878"/>
                </a:lnTo>
                <a:lnTo>
                  <a:pt x="10417566" y="4734707"/>
                </a:lnTo>
                <a:lnTo>
                  <a:pt x="10378067" y="4755455"/>
                </a:lnTo>
                <a:lnTo>
                  <a:pt x="10337317" y="4774044"/>
                </a:lnTo>
                <a:lnTo>
                  <a:pt x="10295393" y="4790400"/>
                </a:lnTo>
                <a:lnTo>
                  <a:pt x="10252369" y="4804447"/>
                </a:lnTo>
                <a:lnTo>
                  <a:pt x="10208322" y="4816110"/>
                </a:lnTo>
                <a:lnTo>
                  <a:pt x="10163327" y="4825313"/>
                </a:lnTo>
                <a:lnTo>
                  <a:pt x="10117460" y="4831980"/>
                </a:lnTo>
                <a:lnTo>
                  <a:pt x="10070796" y="4836035"/>
                </a:lnTo>
                <a:lnTo>
                  <a:pt x="10023411" y="4837404"/>
                </a:lnTo>
                <a:lnTo>
                  <a:pt x="806513" y="4837404"/>
                </a:lnTo>
                <a:lnTo>
                  <a:pt x="759121" y="4836035"/>
                </a:lnTo>
                <a:lnTo>
                  <a:pt x="712451" y="4831980"/>
                </a:lnTo>
                <a:lnTo>
                  <a:pt x="666578" y="4825313"/>
                </a:lnTo>
                <a:lnTo>
                  <a:pt x="621578" y="4816110"/>
                </a:lnTo>
                <a:lnTo>
                  <a:pt x="577526" y="4804447"/>
                </a:lnTo>
                <a:lnTo>
                  <a:pt x="534498" y="4790400"/>
                </a:lnTo>
                <a:lnTo>
                  <a:pt x="492570" y="4774044"/>
                </a:lnTo>
                <a:lnTo>
                  <a:pt x="451817" y="4755455"/>
                </a:lnTo>
                <a:lnTo>
                  <a:pt x="412314" y="4734707"/>
                </a:lnTo>
                <a:lnTo>
                  <a:pt x="374139" y="4711878"/>
                </a:lnTo>
                <a:lnTo>
                  <a:pt x="337365" y="4687042"/>
                </a:lnTo>
                <a:lnTo>
                  <a:pt x="302068" y="4660276"/>
                </a:lnTo>
                <a:lnTo>
                  <a:pt x="268326" y="4631654"/>
                </a:lnTo>
                <a:lnTo>
                  <a:pt x="236212" y="4601252"/>
                </a:lnTo>
                <a:lnTo>
                  <a:pt x="205802" y="4569147"/>
                </a:lnTo>
                <a:lnTo>
                  <a:pt x="177173" y="4535413"/>
                </a:lnTo>
                <a:lnTo>
                  <a:pt x="150399" y="4500126"/>
                </a:lnTo>
                <a:lnTo>
                  <a:pt x="125557" y="4463362"/>
                </a:lnTo>
                <a:lnTo>
                  <a:pt x="102722" y="4425196"/>
                </a:lnTo>
                <a:lnTo>
                  <a:pt x="81970" y="4385704"/>
                </a:lnTo>
                <a:lnTo>
                  <a:pt x="63375" y="4344962"/>
                </a:lnTo>
                <a:lnTo>
                  <a:pt x="47015" y="4303045"/>
                </a:lnTo>
                <a:lnTo>
                  <a:pt x="32964" y="4260029"/>
                </a:lnTo>
                <a:lnTo>
                  <a:pt x="21299" y="4215989"/>
                </a:lnTo>
                <a:lnTo>
                  <a:pt x="12094" y="4171002"/>
                </a:lnTo>
                <a:lnTo>
                  <a:pt x="5425" y="4125141"/>
                </a:lnTo>
                <a:lnTo>
                  <a:pt x="1369" y="4078485"/>
                </a:lnTo>
                <a:lnTo>
                  <a:pt x="0" y="4031106"/>
                </a:lnTo>
                <a:lnTo>
                  <a:pt x="0" y="806195"/>
                </a:lnTo>
                <a:close/>
              </a:path>
            </a:pathLst>
          </a:cu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8" name="Google Shape;238;p39"/>
          <p:cNvGrpSpPr/>
          <p:nvPr/>
        </p:nvGrpSpPr>
        <p:grpSpPr>
          <a:xfrm>
            <a:off x="1579325" y="1319000"/>
            <a:ext cx="2244300" cy="1269420"/>
            <a:chOff x="1579325" y="1319000"/>
            <a:chExt cx="2244300" cy="1269420"/>
          </a:xfrm>
        </p:grpSpPr>
        <p:pic>
          <p:nvPicPr>
            <p:cNvPr id="239" name="Google Shape;239;p39"/>
            <p:cNvPicPr preferRelativeResize="0"/>
            <p:nvPr/>
          </p:nvPicPr>
          <p:blipFill rotWithShape="1">
            <a:blip r:embed="rId3">
              <a:alphaModFix/>
            </a:blip>
            <a:srcRect b="13005" l="0" r="0" t="0"/>
            <a:stretch/>
          </p:blipFill>
          <p:spPr>
            <a:xfrm>
              <a:off x="1995549" y="1674020"/>
              <a:ext cx="1280161" cy="914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0" name="Google Shape;240;p39"/>
            <p:cNvSpPr txBox="1"/>
            <p:nvPr/>
          </p:nvSpPr>
          <p:spPr>
            <a:xfrm>
              <a:off x="1579325" y="1319000"/>
              <a:ext cx="2244300" cy="21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30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Internal Operational Team</a:t>
              </a:r>
              <a:endParaRPr sz="21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1" name="Google Shape;241;p39"/>
          <p:cNvGrpSpPr/>
          <p:nvPr/>
        </p:nvGrpSpPr>
        <p:grpSpPr>
          <a:xfrm>
            <a:off x="5505975" y="1263625"/>
            <a:ext cx="1928700" cy="1230968"/>
            <a:chOff x="5505975" y="1263625"/>
            <a:chExt cx="1928700" cy="1230968"/>
          </a:xfrm>
        </p:grpSpPr>
        <p:pic>
          <p:nvPicPr>
            <p:cNvPr id="242" name="Google Shape;242;p39"/>
            <p:cNvPicPr preferRelativeResize="0"/>
            <p:nvPr/>
          </p:nvPicPr>
          <p:blipFill rotWithShape="1">
            <a:blip r:embed="rId4">
              <a:alphaModFix/>
            </a:blip>
            <a:srcRect b="19627" l="0" r="0" t="0"/>
            <a:stretch/>
          </p:blipFill>
          <p:spPr>
            <a:xfrm>
              <a:off x="5857124" y="1580194"/>
              <a:ext cx="1277600" cy="9143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3" name="Google Shape;243;p39"/>
            <p:cNvSpPr txBox="1"/>
            <p:nvPr/>
          </p:nvSpPr>
          <p:spPr>
            <a:xfrm>
              <a:off x="5505975" y="1263625"/>
              <a:ext cx="1928700" cy="31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30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Admin Team</a:t>
              </a:r>
              <a:endParaRPr/>
            </a:p>
          </p:txBody>
        </p:sp>
      </p:grpSp>
      <p:cxnSp>
        <p:nvCxnSpPr>
          <p:cNvPr id="244" name="Google Shape;244;p39"/>
          <p:cNvCxnSpPr/>
          <p:nvPr/>
        </p:nvCxnSpPr>
        <p:spPr>
          <a:xfrm>
            <a:off x="4549913" y="1339825"/>
            <a:ext cx="11100" cy="32046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5" name="Google Shape;245;p39"/>
          <p:cNvSpPr txBox="1"/>
          <p:nvPr/>
        </p:nvSpPr>
        <p:spPr>
          <a:xfrm>
            <a:off x="1160875" y="2662075"/>
            <a:ext cx="3228000" cy="13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●"/>
            </a:pPr>
            <a:r>
              <a:rPr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Operational Team Authentication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●"/>
            </a:pPr>
            <a:r>
              <a:rPr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Drop-off &amp; Pick-up management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●"/>
            </a:pPr>
            <a:r>
              <a:rPr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Real Time Notification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●"/>
            </a:pPr>
            <a:r>
              <a:rPr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Activity History (Self)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●"/>
            </a:pPr>
            <a:r>
              <a:rPr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Escalation or Issue Reporting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" name="Google Shape;246;p39"/>
          <p:cNvSpPr txBox="1"/>
          <p:nvPr/>
        </p:nvSpPr>
        <p:spPr>
          <a:xfrm>
            <a:off x="4882125" y="2662075"/>
            <a:ext cx="3228000" cy="16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●"/>
            </a:pPr>
            <a:r>
              <a:rPr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Admin Team </a:t>
            </a:r>
            <a:r>
              <a:rPr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Authentication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●"/>
            </a:pPr>
            <a:r>
              <a:rPr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Medical Device Registry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●"/>
            </a:pPr>
            <a:r>
              <a:rPr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Location Registry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●"/>
            </a:pPr>
            <a:r>
              <a:rPr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Team Member Registry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●"/>
            </a:pPr>
            <a:r>
              <a:rPr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Assign Task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●"/>
            </a:pPr>
            <a:r>
              <a:rPr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Tracking Dashboard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●"/>
            </a:pPr>
            <a:r>
              <a:rPr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Reports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40"/>
          <p:cNvSpPr txBox="1"/>
          <p:nvPr>
            <p:ph idx="1" type="subTitle"/>
          </p:nvPr>
        </p:nvSpPr>
        <p:spPr>
          <a:xfrm>
            <a:off x="504500" y="2429175"/>
            <a:ext cx="2026200" cy="35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04F4B"/>
                </a:solidFill>
                <a:latin typeface="Calibri"/>
                <a:ea typeface="Calibri"/>
                <a:cs typeface="Calibri"/>
                <a:sym typeface="Calibri"/>
              </a:rPr>
              <a:t>Tech Stack</a:t>
            </a:r>
            <a:endParaRPr sz="3000">
              <a:solidFill>
                <a:srgbClr val="F04F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52" name="Google Shape;252;p40"/>
          <p:cNvCxnSpPr/>
          <p:nvPr/>
        </p:nvCxnSpPr>
        <p:spPr>
          <a:xfrm>
            <a:off x="3119950" y="435700"/>
            <a:ext cx="4500" cy="43785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graphicFrame>
        <p:nvGraphicFramePr>
          <p:cNvPr id="253" name="Google Shape;253;p40"/>
          <p:cNvGraphicFramePr/>
          <p:nvPr/>
        </p:nvGraphicFramePr>
        <p:xfrm>
          <a:off x="3882575" y="11965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{A5B50497-49FE-4421-85EC-E21F5F97FD7B}</a:tableStyleId>
              </a:tblPr>
              <a:tblGrid>
                <a:gridCol w="1380775"/>
                <a:gridCol w="3094050"/>
              </a:tblGrid>
              <a:tr h="2510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1500" u="none" cap="none" strike="noStrike"/>
                        <a:t> </a:t>
                      </a:r>
                      <a:r>
                        <a:rPr b="1" lang="en" sz="1500" u="sng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Department</a:t>
                      </a:r>
                      <a:endParaRPr b="1" sz="1500" u="sng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2111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2111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2111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2111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" sz="1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b="1" lang="en" sz="1500" u="sng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Tools and Technology</a:t>
                      </a:r>
                      <a:endParaRPr b="1" sz="1500" u="sng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2111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2111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2111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2111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73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en" sz="13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Tech</a:t>
                      </a:r>
                      <a:endParaRPr b="1" sz="13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2111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2111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2111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2111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Flutter</a:t>
                      </a:r>
                      <a:endParaRPr sz="13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2111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2111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2111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2111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68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en" sz="13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Database</a:t>
                      </a:r>
                      <a:endParaRPr b="1" sz="13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2111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2111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2111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2111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Firebase Firestore</a:t>
                      </a:r>
                      <a:endParaRPr sz="13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2111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2111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2111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2111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15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en" sz="13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Infra</a:t>
                      </a:r>
                      <a:endParaRPr b="1" sz="13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2111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2111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2111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2111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Firebase</a:t>
                      </a:r>
                      <a:endParaRPr sz="13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2111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2111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2111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2111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301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en" sz="13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Analytics</a:t>
                      </a:r>
                      <a:endParaRPr b="1" sz="13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2111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2111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2111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2111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3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Firebase</a:t>
                      </a:r>
                      <a:endParaRPr sz="13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2111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2111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2111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2111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301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en" sz="13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Crashlytics</a:t>
                      </a:r>
                      <a:endParaRPr b="1" sz="13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2111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2111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2111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2111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3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Firebase</a:t>
                      </a:r>
                      <a:endParaRPr sz="13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2111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2111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2111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2111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301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en" sz="13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Notification</a:t>
                      </a:r>
                      <a:endParaRPr b="1" sz="13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2111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2111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2111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2111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3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One Signal</a:t>
                      </a:r>
                      <a:endParaRPr sz="13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2111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2111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2111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2111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41"/>
          <p:cNvSpPr txBox="1"/>
          <p:nvPr>
            <p:ph idx="1" type="subTitle"/>
          </p:nvPr>
        </p:nvSpPr>
        <p:spPr>
          <a:xfrm>
            <a:off x="311700" y="2392950"/>
            <a:ext cx="2527800" cy="35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04F4B"/>
                </a:solidFill>
                <a:latin typeface="Calibri"/>
                <a:ea typeface="Calibri"/>
                <a:cs typeface="Calibri"/>
                <a:sym typeface="Calibri"/>
              </a:rPr>
              <a:t>Team Members</a:t>
            </a:r>
            <a:endParaRPr sz="3000">
              <a:solidFill>
                <a:srgbClr val="F04F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59" name="Google Shape;259;p41"/>
          <p:cNvCxnSpPr/>
          <p:nvPr/>
        </p:nvCxnSpPr>
        <p:spPr>
          <a:xfrm>
            <a:off x="3119950" y="435700"/>
            <a:ext cx="4500" cy="43785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graphicFrame>
        <p:nvGraphicFramePr>
          <p:cNvPr id="260" name="Google Shape;260;p41"/>
          <p:cNvGraphicFramePr/>
          <p:nvPr/>
        </p:nvGraphicFramePr>
        <p:xfrm>
          <a:off x="3882575" y="1393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{A5B50497-49FE-4421-85EC-E21F5F97FD7B}</a:tableStyleId>
              </a:tblPr>
              <a:tblGrid>
                <a:gridCol w="2105775"/>
                <a:gridCol w="2377750"/>
              </a:tblGrid>
              <a:tr h="2510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en" sz="1500" u="sng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Department</a:t>
                      </a:r>
                      <a:endParaRPr b="1" sz="1500" u="sng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2111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2111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2111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2111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" sz="1500" u="sng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Members</a:t>
                      </a:r>
                      <a:r>
                        <a:rPr b="1" lang="en" sz="1500" u="sng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b="1" sz="1800" u="sng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2111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2111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2111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2111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73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en" sz="13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Business Analyst</a:t>
                      </a:r>
                      <a:endParaRPr b="1" sz="13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2111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2111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2111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2111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13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2111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2111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2111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2111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68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en" sz="13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Mobile</a:t>
                      </a:r>
                      <a:endParaRPr b="1" sz="13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2111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2111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2111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2111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sz="13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2111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2111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2111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2111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15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en" sz="13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Quality Assurance</a:t>
                      </a:r>
                      <a:endParaRPr b="1" sz="13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2111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2111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2111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2111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13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2111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2111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2111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2111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301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en" sz="13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Project Manager</a:t>
                      </a:r>
                      <a:endParaRPr b="1" sz="13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2111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2111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2111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2111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3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13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2111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2111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2111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2111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301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en" sz="13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Devops</a:t>
                      </a:r>
                      <a:endParaRPr b="1" sz="13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2111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2111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2111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2111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3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13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2111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2111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2111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2111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2"/>
          <p:cNvSpPr txBox="1"/>
          <p:nvPr>
            <p:ph idx="1" type="subTitle"/>
          </p:nvPr>
        </p:nvSpPr>
        <p:spPr>
          <a:xfrm>
            <a:off x="311700" y="329300"/>
            <a:ext cx="5322300" cy="35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04F4B"/>
                </a:solidFill>
                <a:latin typeface="Calibri"/>
                <a:ea typeface="Calibri"/>
                <a:cs typeface="Calibri"/>
                <a:sym typeface="Calibri"/>
              </a:rPr>
              <a:t>Project TimeLine </a:t>
            </a:r>
            <a:endParaRPr sz="3000">
              <a:solidFill>
                <a:srgbClr val="F04F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" name="Google Shape;266;p42"/>
          <p:cNvSpPr/>
          <p:nvPr/>
        </p:nvSpPr>
        <p:spPr>
          <a:xfrm>
            <a:off x="317575" y="724638"/>
            <a:ext cx="1110300" cy="42900"/>
          </a:xfrm>
          <a:prstGeom prst="rect">
            <a:avLst/>
          </a:prstGeom>
          <a:gradFill>
            <a:gsLst>
              <a:gs pos="0">
                <a:srgbClr val="3F5E86"/>
              </a:gs>
              <a:gs pos="79000">
                <a:srgbClr val="F04F4B"/>
              </a:gs>
              <a:gs pos="100000">
                <a:srgbClr val="DEB9B9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04F4B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67" name="Google Shape;267;p42" title="TrayTrak_Timelin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5075" y="992000"/>
            <a:ext cx="5833851" cy="375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3"/>
          <p:cNvSpPr txBox="1"/>
          <p:nvPr>
            <p:ph idx="1" type="subTitle"/>
          </p:nvPr>
        </p:nvSpPr>
        <p:spPr>
          <a:xfrm>
            <a:off x="311700" y="329300"/>
            <a:ext cx="5322300" cy="35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04F4B"/>
                </a:solidFill>
                <a:latin typeface="Calibri"/>
                <a:ea typeface="Calibri"/>
                <a:cs typeface="Calibri"/>
                <a:sym typeface="Calibri"/>
              </a:rPr>
              <a:t>Project Costing</a:t>
            </a:r>
            <a:r>
              <a:rPr lang="en" sz="3000">
                <a:solidFill>
                  <a:srgbClr val="F04F4B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3000">
              <a:solidFill>
                <a:srgbClr val="F04F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" name="Google Shape;273;p43"/>
          <p:cNvSpPr/>
          <p:nvPr/>
        </p:nvSpPr>
        <p:spPr>
          <a:xfrm>
            <a:off x="317575" y="724638"/>
            <a:ext cx="1110300" cy="42900"/>
          </a:xfrm>
          <a:prstGeom prst="rect">
            <a:avLst/>
          </a:prstGeom>
          <a:gradFill>
            <a:gsLst>
              <a:gs pos="0">
                <a:srgbClr val="3F5E86"/>
              </a:gs>
              <a:gs pos="79000">
                <a:srgbClr val="F04F4B"/>
              </a:gs>
              <a:gs pos="100000">
                <a:srgbClr val="DEB9B9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04F4B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74" name="Google Shape;274;p43"/>
          <p:cNvSpPr txBox="1"/>
          <p:nvPr/>
        </p:nvSpPr>
        <p:spPr>
          <a:xfrm>
            <a:off x="570450" y="3090675"/>
            <a:ext cx="846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200">
              <a:solidFill>
                <a:srgbClr val="D2111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Google Shape;275;p43"/>
          <p:cNvSpPr/>
          <p:nvPr/>
        </p:nvSpPr>
        <p:spPr>
          <a:xfrm>
            <a:off x="1322425" y="2502025"/>
            <a:ext cx="2174400" cy="11589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6" name="Google Shape;276;p43"/>
          <p:cNvSpPr/>
          <p:nvPr/>
        </p:nvSpPr>
        <p:spPr>
          <a:xfrm>
            <a:off x="5631775" y="2502025"/>
            <a:ext cx="2174400" cy="11589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7" name="Google Shape;277;p43"/>
          <p:cNvSpPr txBox="1"/>
          <p:nvPr/>
        </p:nvSpPr>
        <p:spPr>
          <a:xfrm>
            <a:off x="1593275" y="2032675"/>
            <a:ext cx="1915500" cy="3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53635"/>
                </a:solidFill>
                <a:latin typeface="Calibri"/>
                <a:ea typeface="Calibri"/>
                <a:cs typeface="Calibri"/>
                <a:sym typeface="Calibri"/>
              </a:rPr>
              <a:t>   TimeLine</a:t>
            </a:r>
            <a:endParaRPr sz="2100">
              <a:solidFill>
                <a:srgbClr val="35363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8" name="Google Shape;278;p43"/>
          <p:cNvSpPr txBox="1"/>
          <p:nvPr/>
        </p:nvSpPr>
        <p:spPr>
          <a:xfrm>
            <a:off x="5632625" y="2061425"/>
            <a:ext cx="1982700" cy="3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53635"/>
                </a:solidFill>
                <a:latin typeface="Calibri"/>
                <a:ea typeface="Calibri"/>
                <a:cs typeface="Calibri"/>
                <a:sym typeface="Calibri"/>
              </a:rPr>
              <a:t>Costing</a:t>
            </a:r>
            <a:endParaRPr sz="1800">
              <a:solidFill>
                <a:srgbClr val="35363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9" name="Google Shape;279;p43"/>
          <p:cNvSpPr txBox="1"/>
          <p:nvPr/>
        </p:nvSpPr>
        <p:spPr>
          <a:xfrm>
            <a:off x="1369890" y="2817685"/>
            <a:ext cx="20688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353635"/>
                </a:solidFill>
                <a:latin typeface="Calibri"/>
                <a:ea typeface="Calibri"/>
                <a:cs typeface="Calibri"/>
                <a:sym typeface="Calibri"/>
              </a:rPr>
              <a:t>2 Months</a:t>
            </a:r>
            <a:endParaRPr sz="2500">
              <a:solidFill>
                <a:srgbClr val="35363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0" name="Google Shape;280;p43"/>
          <p:cNvSpPr txBox="1"/>
          <p:nvPr/>
        </p:nvSpPr>
        <p:spPr>
          <a:xfrm>
            <a:off x="5684565" y="2819160"/>
            <a:ext cx="20688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353635"/>
                </a:solidFill>
                <a:latin typeface="Calibri"/>
                <a:ea typeface="Calibri"/>
                <a:cs typeface="Calibri"/>
                <a:sym typeface="Calibri"/>
              </a:rPr>
              <a:t>$12000</a:t>
            </a:r>
            <a:endParaRPr sz="2500">
              <a:solidFill>
                <a:srgbClr val="35363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" name="Google Shape;281;p43"/>
          <p:cNvSpPr txBox="1"/>
          <p:nvPr/>
        </p:nvSpPr>
        <p:spPr>
          <a:xfrm>
            <a:off x="998050" y="3863850"/>
            <a:ext cx="4291200" cy="11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Calibri"/>
              <a:buChar char="●"/>
            </a:pPr>
            <a:r>
              <a:rPr lang="en" sz="16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50% After signing the </a:t>
            </a:r>
            <a:r>
              <a:rPr lang="en" sz="16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agreement</a:t>
            </a:r>
            <a:endParaRPr sz="16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Calibri"/>
              <a:buChar char="●"/>
            </a:pPr>
            <a:r>
              <a:rPr lang="en" sz="16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25% Phase I</a:t>
            </a:r>
            <a:endParaRPr sz="16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Calibri"/>
              <a:buChar char="●"/>
            </a:pPr>
            <a:r>
              <a:rPr lang="en" sz="16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25% Phase II</a:t>
            </a:r>
            <a:endParaRPr sz="16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LW_Slides template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